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66"/>
  </p:notesMasterIdLst>
  <p:handoutMasterIdLst>
    <p:handoutMasterId r:id="rId67"/>
  </p:handoutMasterIdLst>
  <p:sldIdLst>
    <p:sldId id="323" r:id="rId5"/>
    <p:sldId id="304" r:id="rId6"/>
    <p:sldId id="282" r:id="rId7"/>
    <p:sldId id="314" r:id="rId8"/>
    <p:sldId id="328" r:id="rId9"/>
    <p:sldId id="330" r:id="rId10"/>
    <p:sldId id="327" r:id="rId11"/>
    <p:sldId id="1344" r:id="rId12"/>
    <p:sldId id="1345" r:id="rId13"/>
    <p:sldId id="1369" r:id="rId14"/>
    <p:sldId id="331" r:id="rId15"/>
    <p:sldId id="1373" r:id="rId16"/>
    <p:sldId id="315" r:id="rId17"/>
    <p:sldId id="1364" r:id="rId18"/>
    <p:sldId id="1368" r:id="rId19"/>
    <p:sldId id="1342" r:id="rId20"/>
    <p:sldId id="1365" r:id="rId21"/>
    <p:sldId id="1366" r:id="rId22"/>
    <p:sldId id="1367" r:id="rId23"/>
    <p:sldId id="332" r:id="rId24"/>
    <p:sldId id="333" r:id="rId25"/>
    <p:sldId id="334" r:id="rId26"/>
    <p:sldId id="335" r:id="rId27"/>
    <p:sldId id="308" r:id="rId28"/>
    <p:sldId id="1341" r:id="rId29"/>
    <p:sldId id="291" r:id="rId30"/>
    <p:sldId id="1340" r:id="rId31"/>
    <p:sldId id="1372" r:id="rId32"/>
    <p:sldId id="1376" r:id="rId33"/>
    <p:sldId id="1375" r:id="rId34"/>
    <p:sldId id="325" r:id="rId35"/>
    <p:sldId id="336" r:id="rId36"/>
    <p:sldId id="338" r:id="rId37"/>
    <p:sldId id="339" r:id="rId38"/>
    <p:sldId id="1352" r:id="rId39"/>
    <p:sldId id="1353" r:id="rId40"/>
    <p:sldId id="1346" r:id="rId41"/>
    <p:sldId id="326" r:id="rId42"/>
    <p:sldId id="1378" r:id="rId43"/>
    <p:sldId id="1354" r:id="rId44"/>
    <p:sldId id="1385" r:id="rId45"/>
    <p:sldId id="1379" r:id="rId46"/>
    <p:sldId id="1370" r:id="rId47"/>
    <p:sldId id="1381" r:id="rId48"/>
    <p:sldId id="1382" r:id="rId49"/>
    <p:sldId id="1384" r:id="rId50"/>
    <p:sldId id="1383" r:id="rId51"/>
    <p:sldId id="1371" r:id="rId52"/>
    <p:sldId id="347" r:id="rId53"/>
    <p:sldId id="348" r:id="rId54"/>
    <p:sldId id="1374" r:id="rId55"/>
    <p:sldId id="1351" r:id="rId56"/>
    <p:sldId id="1355" r:id="rId57"/>
    <p:sldId id="1356" r:id="rId58"/>
    <p:sldId id="1380" r:id="rId59"/>
    <p:sldId id="1357" r:id="rId60"/>
    <p:sldId id="1358" r:id="rId61"/>
    <p:sldId id="1350" r:id="rId62"/>
    <p:sldId id="1359" r:id="rId63"/>
    <p:sldId id="1360" r:id="rId64"/>
    <p:sldId id="1361" r:id="rId6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1461B87-7983-D047-259C-6F9AC1AB9BCB}" name="David Tiscione" initials="DT" userId="S::dmtiscione@loyola.edu::99b92673-dc74-41be-ac4a-7d59e91f5dde" providerId="AD"/>
  <p188:author id="{D6BFA4E4-BEF0-9185-E2E7-46BC60FD86B3}" name="Sydney Quantock" initials="SQ" userId="S::squantock@loyola.edu::88b44b5b-f444-4248-9297-8e20bf9b40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989B1"/>
    <a:srgbClr val="029676"/>
    <a:srgbClr val="202C8F"/>
    <a:srgbClr val="FDFBF6"/>
    <a:srgbClr val="AAC4E9"/>
    <a:srgbClr val="F5CDCE"/>
    <a:srgbClr val="DF8C8C"/>
    <a:srgbClr val="D4D593"/>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299CF-3E40-4047-B26B-880D3CBFB20D}" v="2699" dt="2024-11-04T16:16:00.751"/>
    <p1510:client id="{9596C90D-DFFD-4C6F-9EC5-81374EFEC633}" v="2383" dt="2024-11-04T14:44:17.408"/>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 Walker" userId="c0dba102-4bc2-49fa-9f3e-ab5d9f15c6e1" providerId="ADAL" clId="{5A4299CF-3E40-4047-B26B-880D3CBFB20D}"/>
    <pc:docChg chg="undo custSel modSld modHandout">
      <pc:chgData name="Kelli Walker" userId="c0dba102-4bc2-49fa-9f3e-ab5d9f15c6e1" providerId="ADAL" clId="{5A4299CF-3E40-4047-B26B-880D3CBFB20D}" dt="2024-11-04T16:15:16.212" v="2691" actId="20577"/>
      <pc:docMkLst>
        <pc:docMk/>
      </pc:docMkLst>
      <pc:sldChg chg="modNotes modNotesTx">
        <pc:chgData name="Kelli Walker" userId="c0dba102-4bc2-49fa-9f3e-ab5d9f15c6e1" providerId="ADAL" clId="{5A4299CF-3E40-4047-B26B-880D3CBFB20D}" dt="2024-11-04T15:39:07.390" v="2281" actId="20577"/>
        <pc:sldMkLst>
          <pc:docMk/>
          <pc:sldMk cId="685681062" sldId="282"/>
        </pc:sldMkLst>
      </pc:sldChg>
      <pc:sldChg chg="modNotes">
        <pc:chgData name="Kelli Walker" userId="c0dba102-4bc2-49fa-9f3e-ab5d9f15c6e1" providerId="ADAL" clId="{5A4299CF-3E40-4047-B26B-880D3CBFB20D}" dt="2024-11-04T14:38:35.803" v="1721"/>
        <pc:sldMkLst>
          <pc:docMk/>
          <pc:sldMk cId="2241772588" sldId="291"/>
        </pc:sldMkLst>
      </pc:sldChg>
      <pc:sldChg chg="modNotes">
        <pc:chgData name="Kelli Walker" userId="c0dba102-4bc2-49fa-9f3e-ab5d9f15c6e1" providerId="ADAL" clId="{5A4299CF-3E40-4047-B26B-880D3CBFB20D}" dt="2024-11-04T14:38:35.803" v="1721"/>
        <pc:sldMkLst>
          <pc:docMk/>
          <pc:sldMk cId="3913219759" sldId="304"/>
        </pc:sldMkLst>
      </pc:sldChg>
      <pc:sldChg chg="modNotes">
        <pc:chgData name="Kelli Walker" userId="c0dba102-4bc2-49fa-9f3e-ab5d9f15c6e1" providerId="ADAL" clId="{5A4299CF-3E40-4047-B26B-880D3CBFB20D}" dt="2024-11-04T14:38:35.803" v="1721"/>
        <pc:sldMkLst>
          <pc:docMk/>
          <pc:sldMk cId="1249502883" sldId="308"/>
        </pc:sldMkLst>
      </pc:sldChg>
      <pc:sldChg chg="modNotes">
        <pc:chgData name="Kelli Walker" userId="c0dba102-4bc2-49fa-9f3e-ab5d9f15c6e1" providerId="ADAL" clId="{5A4299CF-3E40-4047-B26B-880D3CBFB20D}" dt="2024-11-04T14:38:35.803" v="1721"/>
        <pc:sldMkLst>
          <pc:docMk/>
          <pc:sldMk cId="1131718056" sldId="314"/>
        </pc:sldMkLst>
      </pc:sldChg>
      <pc:sldChg chg="modNotes">
        <pc:chgData name="Kelli Walker" userId="c0dba102-4bc2-49fa-9f3e-ab5d9f15c6e1" providerId="ADAL" clId="{5A4299CF-3E40-4047-B26B-880D3CBFB20D}" dt="2024-11-04T14:38:35.803" v="1721"/>
        <pc:sldMkLst>
          <pc:docMk/>
          <pc:sldMk cId="2468595790" sldId="315"/>
        </pc:sldMkLst>
      </pc:sldChg>
      <pc:sldChg chg="modNotes">
        <pc:chgData name="Kelli Walker" userId="c0dba102-4bc2-49fa-9f3e-ab5d9f15c6e1" providerId="ADAL" clId="{5A4299CF-3E40-4047-B26B-880D3CBFB20D}" dt="2024-11-04T14:38:35.803" v="1721"/>
        <pc:sldMkLst>
          <pc:docMk/>
          <pc:sldMk cId="2051888531" sldId="323"/>
        </pc:sldMkLst>
      </pc:sldChg>
      <pc:sldChg chg="modNotes">
        <pc:chgData name="Kelli Walker" userId="c0dba102-4bc2-49fa-9f3e-ab5d9f15c6e1" providerId="ADAL" clId="{5A4299CF-3E40-4047-B26B-880D3CBFB20D}" dt="2024-11-04T14:38:35.803" v="1721"/>
        <pc:sldMkLst>
          <pc:docMk/>
          <pc:sldMk cId="3960293137" sldId="325"/>
        </pc:sldMkLst>
      </pc:sldChg>
      <pc:sldChg chg="modNotes">
        <pc:chgData name="Kelli Walker" userId="c0dba102-4bc2-49fa-9f3e-ab5d9f15c6e1" providerId="ADAL" clId="{5A4299CF-3E40-4047-B26B-880D3CBFB20D}" dt="2024-11-04T14:38:35.803" v="1721"/>
        <pc:sldMkLst>
          <pc:docMk/>
          <pc:sldMk cId="2567495447" sldId="326"/>
        </pc:sldMkLst>
      </pc:sldChg>
      <pc:sldChg chg="modNotes">
        <pc:chgData name="Kelli Walker" userId="c0dba102-4bc2-49fa-9f3e-ab5d9f15c6e1" providerId="ADAL" clId="{5A4299CF-3E40-4047-B26B-880D3CBFB20D}" dt="2024-11-04T14:38:35.803" v="1721"/>
        <pc:sldMkLst>
          <pc:docMk/>
          <pc:sldMk cId="1505825081" sldId="327"/>
        </pc:sldMkLst>
      </pc:sldChg>
      <pc:sldChg chg="modNotes">
        <pc:chgData name="Kelli Walker" userId="c0dba102-4bc2-49fa-9f3e-ab5d9f15c6e1" providerId="ADAL" clId="{5A4299CF-3E40-4047-B26B-880D3CBFB20D}" dt="2024-11-04T14:38:35.803" v="1721"/>
        <pc:sldMkLst>
          <pc:docMk/>
          <pc:sldMk cId="2065986748" sldId="328"/>
        </pc:sldMkLst>
      </pc:sldChg>
      <pc:sldChg chg="modNotes">
        <pc:chgData name="Kelli Walker" userId="c0dba102-4bc2-49fa-9f3e-ab5d9f15c6e1" providerId="ADAL" clId="{5A4299CF-3E40-4047-B26B-880D3CBFB20D}" dt="2024-11-04T14:38:35.803" v="1721"/>
        <pc:sldMkLst>
          <pc:docMk/>
          <pc:sldMk cId="1488958457" sldId="330"/>
        </pc:sldMkLst>
      </pc:sldChg>
      <pc:sldChg chg="modNotes">
        <pc:chgData name="Kelli Walker" userId="c0dba102-4bc2-49fa-9f3e-ab5d9f15c6e1" providerId="ADAL" clId="{5A4299CF-3E40-4047-B26B-880D3CBFB20D}" dt="2024-11-04T14:38:35.803" v="1721"/>
        <pc:sldMkLst>
          <pc:docMk/>
          <pc:sldMk cId="56585060" sldId="331"/>
        </pc:sldMkLst>
      </pc:sldChg>
      <pc:sldChg chg="modNotes">
        <pc:chgData name="Kelli Walker" userId="c0dba102-4bc2-49fa-9f3e-ab5d9f15c6e1" providerId="ADAL" clId="{5A4299CF-3E40-4047-B26B-880D3CBFB20D}" dt="2024-11-04T14:38:35.803" v="1721"/>
        <pc:sldMkLst>
          <pc:docMk/>
          <pc:sldMk cId="3383020567" sldId="332"/>
        </pc:sldMkLst>
      </pc:sldChg>
      <pc:sldChg chg="modNotes">
        <pc:chgData name="Kelli Walker" userId="c0dba102-4bc2-49fa-9f3e-ab5d9f15c6e1" providerId="ADAL" clId="{5A4299CF-3E40-4047-B26B-880D3CBFB20D}" dt="2024-11-04T14:38:35.803" v="1721"/>
        <pc:sldMkLst>
          <pc:docMk/>
          <pc:sldMk cId="2222413963" sldId="333"/>
        </pc:sldMkLst>
      </pc:sldChg>
      <pc:sldChg chg="modNotes">
        <pc:chgData name="Kelli Walker" userId="c0dba102-4bc2-49fa-9f3e-ab5d9f15c6e1" providerId="ADAL" clId="{5A4299CF-3E40-4047-B26B-880D3CBFB20D}" dt="2024-11-04T14:38:35.803" v="1721"/>
        <pc:sldMkLst>
          <pc:docMk/>
          <pc:sldMk cId="3554473075" sldId="334"/>
        </pc:sldMkLst>
      </pc:sldChg>
      <pc:sldChg chg="modNotes">
        <pc:chgData name="Kelli Walker" userId="c0dba102-4bc2-49fa-9f3e-ab5d9f15c6e1" providerId="ADAL" clId="{5A4299CF-3E40-4047-B26B-880D3CBFB20D}" dt="2024-11-04T14:38:35.803" v="1721"/>
        <pc:sldMkLst>
          <pc:docMk/>
          <pc:sldMk cId="130552093" sldId="335"/>
        </pc:sldMkLst>
      </pc:sldChg>
      <pc:sldChg chg="modNotes">
        <pc:chgData name="Kelli Walker" userId="c0dba102-4bc2-49fa-9f3e-ab5d9f15c6e1" providerId="ADAL" clId="{5A4299CF-3E40-4047-B26B-880D3CBFB20D}" dt="2024-11-04T14:38:35.803" v="1721"/>
        <pc:sldMkLst>
          <pc:docMk/>
          <pc:sldMk cId="3116061093" sldId="336"/>
        </pc:sldMkLst>
      </pc:sldChg>
      <pc:sldChg chg="modNotes">
        <pc:chgData name="Kelli Walker" userId="c0dba102-4bc2-49fa-9f3e-ab5d9f15c6e1" providerId="ADAL" clId="{5A4299CF-3E40-4047-B26B-880D3CBFB20D}" dt="2024-11-04T14:38:35.803" v="1721"/>
        <pc:sldMkLst>
          <pc:docMk/>
          <pc:sldMk cId="861787755" sldId="338"/>
        </pc:sldMkLst>
      </pc:sldChg>
      <pc:sldChg chg="modNotes">
        <pc:chgData name="Kelli Walker" userId="c0dba102-4bc2-49fa-9f3e-ab5d9f15c6e1" providerId="ADAL" clId="{5A4299CF-3E40-4047-B26B-880D3CBFB20D}" dt="2024-11-04T14:38:35.803" v="1721"/>
        <pc:sldMkLst>
          <pc:docMk/>
          <pc:sldMk cId="2248960809" sldId="339"/>
        </pc:sldMkLst>
      </pc:sldChg>
      <pc:sldChg chg="modNotes">
        <pc:chgData name="Kelli Walker" userId="c0dba102-4bc2-49fa-9f3e-ab5d9f15c6e1" providerId="ADAL" clId="{5A4299CF-3E40-4047-B26B-880D3CBFB20D}" dt="2024-11-04T14:38:35.803" v="1721"/>
        <pc:sldMkLst>
          <pc:docMk/>
          <pc:sldMk cId="3958680007" sldId="1340"/>
        </pc:sldMkLst>
      </pc:sldChg>
      <pc:sldChg chg="modNotes modNotesTx">
        <pc:chgData name="Kelli Walker" userId="c0dba102-4bc2-49fa-9f3e-ab5d9f15c6e1" providerId="ADAL" clId="{5A4299CF-3E40-4047-B26B-880D3CBFB20D}" dt="2024-11-04T16:15:16.212" v="2691" actId="20577"/>
        <pc:sldMkLst>
          <pc:docMk/>
          <pc:sldMk cId="3616082384" sldId="1341"/>
        </pc:sldMkLst>
      </pc:sldChg>
      <pc:sldChg chg="modNotes">
        <pc:chgData name="Kelli Walker" userId="c0dba102-4bc2-49fa-9f3e-ab5d9f15c6e1" providerId="ADAL" clId="{5A4299CF-3E40-4047-B26B-880D3CBFB20D}" dt="2024-11-04T14:38:35.803" v="1721"/>
        <pc:sldMkLst>
          <pc:docMk/>
          <pc:sldMk cId="3081907686" sldId="1342"/>
        </pc:sldMkLst>
      </pc:sldChg>
      <pc:sldChg chg="modNotes">
        <pc:chgData name="Kelli Walker" userId="c0dba102-4bc2-49fa-9f3e-ab5d9f15c6e1" providerId="ADAL" clId="{5A4299CF-3E40-4047-B26B-880D3CBFB20D}" dt="2024-11-04T14:38:35.803" v="1721"/>
        <pc:sldMkLst>
          <pc:docMk/>
          <pc:sldMk cId="2923282147" sldId="1344"/>
        </pc:sldMkLst>
      </pc:sldChg>
      <pc:sldChg chg="modNotes">
        <pc:chgData name="Kelli Walker" userId="c0dba102-4bc2-49fa-9f3e-ab5d9f15c6e1" providerId="ADAL" clId="{5A4299CF-3E40-4047-B26B-880D3CBFB20D}" dt="2024-11-04T14:38:35.803" v="1721"/>
        <pc:sldMkLst>
          <pc:docMk/>
          <pc:sldMk cId="3523028180" sldId="1345"/>
        </pc:sldMkLst>
      </pc:sldChg>
      <pc:sldChg chg="modNotes">
        <pc:chgData name="Kelli Walker" userId="c0dba102-4bc2-49fa-9f3e-ab5d9f15c6e1" providerId="ADAL" clId="{5A4299CF-3E40-4047-B26B-880D3CBFB20D}" dt="2024-11-04T14:38:35.803" v="1721"/>
        <pc:sldMkLst>
          <pc:docMk/>
          <pc:sldMk cId="3910587200" sldId="1346"/>
        </pc:sldMkLst>
      </pc:sldChg>
      <pc:sldChg chg="modNotes">
        <pc:chgData name="Kelli Walker" userId="c0dba102-4bc2-49fa-9f3e-ab5d9f15c6e1" providerId="ADAL" clId="{5A4299CF-3E40-4047-B26B-880D3CBFB20D}" dt="2024-11-04T14:38:35.803" v="1721"/>
        <pc:sldMkLst>
          <pc:docMk/>
          <pc:sldMk cId="3658237851" sldId="1350"/>
        </pc:sldMkLst>
      </pc:sldChg>
      <pc:sldChg chg="modNotes">
        <pc:chgData name="Kelli Walker" userId="c0dba102-4bc2-49fa-9f3e-ab5d9f15c6e1" providerId="ADAL" clId="{5A4299CF-3E40-4047-B26B-880D3CBFB20D}" dt="2024-11-04T14:38:35.803" v="1721"/>
        <pc:sldMkLst>
          <pc:docMk/>
          <pc:sldMk cId="2279423047" sldId="1351"/>
        </pc:sldMkLst>
      </pc:sldChg>
      <pc:sldChg chg="modNotes">
        <pc:chgData name="Kelli Walker" userId="c0dba102-4bc2-49fa-9f3e-ab5d9f15c6e1" providerId="ADAL" clId="{5A4299CF-3E40-4047-B26B-880D3CBFB20D}" dt="2024-11-04T14:38:35.803" v="1721"/>
        <pc:sldMkLst>
          <pc:docMk/>
          <pc:sldMk cId="1471640478" sldId="1352"/>
        </pc:sldMkLst>
      </pc:sldChg>
      <pc:sldChg chg="modNotes">
        <pc:chgData name="Kelli Walker" userId="c0dba102-4bc2-49fa-9f3e-ab5d9f15c6e1" providerId="ADAL" clId="{5A4299CF-3E40-4047-B26B-880D3CBFB20D}" dt="2024-11-04T14:38:35.803" v="1721"/>
        <pc:sldMkLst>
          <pc:docMk/>
          <pc:sldMk cId="3515217744" sldId="1353"/>
        </pc:sldMkLst>
      </pc:sldChg>
      <pc:sldChg chg="modNotes">
        <pc:chgData name="Kelli Walker" userId="c0dba102-4bc2-49fa-9f3e-ab5d9f15c6e1" providerId="ADAL" clId="{5A4299CF-3E40-4047-B26B-880D3CBFB20D}" dt="2024-11-04T14:38:35.803" v="1721"/>
        <pc:sldMkLst>
          <pc:docMk/>
          <pc:sldMk cId="2221741136" sldId="1354"/>
        </pc:sldMkLst>
      </pc:sldChg>
      <pc:sldChg chg="modNotes">
        <pc:chgData name="Kelli Walker" userId="c0dba102-4bc2-49fa-9f3e-ab5d9f15c6e1" providerId="ADAL" clId="{5A4299CF-3E40-4047-B26B-880D3CBFB20D}" dt="2024-11-04T14:38:35.803" v="1721"/>
        <pc:sldMkLst>
          <pc:docMk/>
          <pc:sldMk cId="2707917969" sldId="1356"/>
        </pc:sldMkLst>
      </pc:sldChg>
      <pc:sldChg chg="modNotes">
        <pc:chgData name="Kelli Walker" userId="c0dba102-4bc2-49fa-9f3e-ab5d9f15c6e1" providerId="ADAL" clId="{5A4299CF-3E40-4047-B26B-880D3CBFB20D}" dt="2024-11-04T14:38:35.803" v="1721"/>
        <pc:sldMkLst>
          <pc:docMk/>
          <pc:sldMk cId="3699087752" sldId="1357"/>
        </pc:sldMkLst>
      </pc:sldChg>
      <pc:sldChg chg="modNotes">
        <pc:chgData name="Kelli Walker" userId="c0dba102-4bc2-49fa-9f3e-ab5d9f15c6e1" providerId="ADAL" clId="{5A4299CF-3E40-4047-B26B-880D3CBFB20D}" dt="2024-11-04T14:38:35.803" v="1721"/>
        <pc:sldMkLst>
          <pc:docMk/>
          <pc:sldMk cId="915970018" sldId="1358"/>
        </pc:sldMkLst>
      </pc:sldChg>
      <pc:sldChg chg="modNotes">
        <pc:chgData name="Kelli Walker" userId="c0dba102-4bc2-49fa-9f3e-ab5d9f15c6e1" providerId="ADAL" clId="{5A4299CF-3E40-4047-B26B-880D3CBFB20D}" dt="2024-11-04T14:38:35.803" v="1721"/>
        <pc:sldMkLst>
          <pc:docMk/>
          <pc:sldMk cId="2938912081" sldId="1359"/>
        </pc:sldMkLst>
      </pc:sldChg>
      <pc:sldChg chg="modNotes">
        <pc:chgData name="Kelli Walker" userId="c0dba102-4bc2-49fa-9f3e-ab5d9f15c6e1" providerId="ADAL" clId="{5A4299CF-3E40-4047-B26B-880D3CBFB20D}" dt="2024-11-04T14:38:35.803" v="1721"/>
        <pc:sldMkLst>
          <pc:docMk/>
          <pc:sldMk cId="3053314630" sldId="1360"/>
        </pc:sldMkLst>
      </pc:sldChg>
      <pc:sldChg chg="modNotes">
        <pc:chgData name="Kelli Walker" userId="c0dba102-4bc2-49fa-9f3e-ab5d9f15c6e1" providerId="ADAL" clId="{5A4299CF-3E40-4047-B26B-880D3CBFB20D}" dt="2024-11-04T14:38:35.803" v="1721"/>
        <pc:sldMkLst>
          <pc:docMk/>
          <pc:sldMk cId="2240274702" sldId="1361"/>
        </pc:sldMkLst>
      </pc:sldChg>
      <pc:sldChg chg="modNotes">
        <pc:chgData name="Kelli Walker" userId="c0dba102-4bc2-49fa-9f3e-ab5d9f15c6e1" providerId="ADAL" clId="{5A4299CF-3E40-4047-B26B-880D3CBFB20D}" dt="2024-11-04T14:38:35.803" v="1721"/>
        <pc:sldMkLst>
          <pc:docMk/>
          <pc:sldMk cId="3152373708" sldId="1369"/>
        </pc:sldMkLst>
      </pc:sldChg>
      <pc:sldChg chg="modNotes">
        <pc:chgData name="Kelli Walker" userId="c0dba102-4bc2-49fa-9f3e-ab5d9f15c6e1" providerId="ADAL" clId="{5A4299CF-3E40-4047-B26B-880D3CBFB20D}" dt="2024-11-04T14:38:35.803" v="1721"/>
        <pc:sldMkLst>
          <pc:docMk/>
          <pc:sldMk cId="600713406" sldId="1370"/>
        </pc:sldMkLst>
      </pc:sldChg>
      <pc:sldChg chg="modNotes">
        <pc:chgData name="Kelli Walker" userId="c0dba102-4bc2-49fa-9f3e-ab5d9f15c6e1" providerId="ADAL" clId="{5A4299CF-3E40-4047-B26B-880D3CBFB20D}" dt="2024-11-04T14:38:35.803" v="1721"/>
        <pc:sldMkLst>
          <pc:docMk/>
          <pc:sldMk cId="150397196" sldId="1371"/>
        </pc:sldMkLst>
      </pc:sldChg>
      <pc:sldChg chg="modNotes">
        <pc:chgData name="Kelli Walker" userId="c0dba102-4bc2-49fa-9f3e-ab5d9f15c6e1" providerId="ADAL" clId="{5A4299CF-3E40-4047-B26B-880D3CBFB20D}" dt="2024-11-04T14:38:35.803" v="1721"/>
        <pc:sldMkLst>
          <pc:docMk/>
          <pc:sldMk cId="3578597121" sldId="1372"/>
        </pc:sldMkLst>
      </pc:sldChg>
      <pc:sldChg chg="modNotes">
        <pc:chgData name="Kelli Walker" userId="c0dba102-4bc2-49fa-9f3e-ab5d9f15c6e1" providerId="ADAL" clId="{5A4299CF-3E40-4047-B26B-880D3CBFB20D}" dt="2024-11-04T14:38:35.803" v="1721"/>
        <pc:sldMkLst>
          <pc:docMk/>
          <pc:sldMk cId="562042445" sldId="1373"/>
        </pc:sldMkLst>
      </pc:sldChg>
      <pc:sldChg chg="modNotes">
        <pc:chgData name="Kelli Walker" userId="c0dba102-4bc2-49fa-9f3e-ab5d9f15c6e1" providerId="ADAL" clId="{5A4299CF-3E40-4047-B26B-880D3CBFB20D}" dt="2024-11-04T14:38:35.803" v="1721"/>
        <pc:sldMkLst>
          <pc:docMk/>
          <pc:sldMk cId="1962270224" sldId="1375"/>
        </pc:sldMkLst>
      </pc:sldChg>
    </pc:docChg>
  </pc:docChgLst>
  <pc:docChgLst>
    <pc:chgData name="David Tiscione" userId="S::dmtiscione@loyola.edu::99b92673-dc74-41be-ac4a-7d59e91f5dde" providerId="AD" clId="Web-{0F2685C1-B6E1-B8DC-3C53-0E938748F759}"/>
    <pc:docChg chg="modSld">
      <pc:chgData name="David Tiscione" userId="S::dmtiscione@loyola.edu::99b92673-dc74-41be-ac4a-7d59e91f5dde" providerId="AD" clId="Web-{0F2685C1-B6E1-B8DC-3C53-0E938748F759}" dt="2024-11-01T19:15:58.631" v="7" actId="20577"/>
      <pc:docMkLst>
        <pc:docMk/>
      </pc:docMkLst>
      <pc:sldChg chg="modSp">
        <pc:chgData name="David Tiscione" userId="S::dmtiscione@loyola.edu::99b92673-dc74-41be-ac4a-7d59e91f5dde" providerId="AD" clId="Web-{0F2685C1-B6E1-B8DC-3C53-0E938748F759}" dt="2024-11-01T19:15:58.631" v="7" actId="20577"/>
        <pc:sldMkLst>
          <pc:docMk/>
          <pc:sldMk cId="3913219759" sldId="304"/>
        </pc:sldMkLst>
        <pc:spChg chg="mod">
          <ac:chgData name="David Tiscione" userId="S::dmtiscione@loyola.edu::99b92673-dc74-41be-ac4a-7d59e91f5dde" providerId="AD" clId="Web-{0F2685C1-B6E1-B8DC-3C53-0E938748F759}" dt="2024-11-01T19:15:58.631" v="7" actId="20577"/>
          <ac:spMkLst>
            <pc:docMk/>
            <pc:sldMk cId="3913219759" sldId="304"/>
            <ac:spMk id="3" creationId="{D4D22962-3C7F-E480-5C35-7F4860A098E1}"/>
          </ac:spMkLst>
        </pc:spChg>
      </pc:sldChg>
    </pc:docChg>
  </pc:docChgLst>
  <pc:docChgLst>
    <pc:chgData name="David Tiscione" userId="99b92673-dc74-41be-ac4a-7d59e91f5dde" providerId="ADAL" clId="{7C46CEB0-F28E-4D45-A855-81C2A3C361E9}"/>
    <pc:docChg chg="undo custSel addSld delSld modSld sldOrd">
      <pc:chgData name="David Tiscione" userId="99b92673-dc74-41be-ac4a-7d59e91f5dde" providerId="ADAL" clId="{7C46CEB0-F28E-4D45-A855-81C2A3C361E9}" dt="2024-11-01T20:57:54.754" v="645" actId="27636"/>
      <pc:docMkLst>
        <pc:docMk/>
      </pc:docMkLst>
      <pc:sldChg chg="modNotesTx">
        <pc:chgData name="David Tiscione" userId="99b92673-dc74-41be-ac4a-7d59e91f5dde" providerId="ADAL" clId="{7C46CEB0-F28E-4D45-A855-81C2A3C361E9}" dt="2024-11-01T19:19:29.793" v="160" actId="20577"/>
        <pc:sldMkLst>
          <pc:docMk/>
          <pc:sldMk cId="685681062" sldId="282"/>
        </pc:sldMkLst>
      </pc:sldChg>
      <pc:sldChg chg="modSp mod">
        <pc:chgData name="David Tiscione" userId="99b92673-dc74-41be-ac4a-7d59e91f5dde" providerId="ADAL" clId="{7C46CEB0-F28E-4D45-A855-81C2A3C361E9}" dt="2024-11-01T19:16:53.263" v="4" actId="403"/>
        <pc:sldMkLst>
          <pc:docMk/>
          <pc:sldMk cId="2051888531" sldId="323"/>
        </pc:sldMkLst>
        <pc:spChg chg="mod">
          <ac:chgData name="David Tiscione" userId="99b92673-dc74-41be-ac4a-7d59e91f5dde" providerId="ADAL" clId="{7C46CEB0-F28E-4D45-A855-81C2A3C361E9}" dt="2024-11-01T19:16:53.263" v="4" actId="403"/>
          <ac:spMkLst>
            <pc:docMk/>
            <pc:sldMk cId="2051888531" sldId="323"/>
            <ac:spMk id="4" creationId="{101B3127-2C67-DE56-6935-3385B7FD1908}"/>
          </ac:spMkLst>
        </pc:spChg>
      </pc:sldChg>
      <pc:sldChg chg="modSp mod ord">
        <pc:chgData name="David Tiscione" userId="99b92673-dc74-41be-ac4a-7d59e91f5dde" providerId="ADAL" clId="{7C46CEB0-F28E-4D45-A855-81C2A3C361E9}" dt="2024-11-01T19:28:06.574" v="273" actId="12"/>
        <pc:sldMkLst>
          <pc:docMk/>
          <pc:sldMk cId="56585060" sldId="331"/>
        </pc:sldMkLst>
        <pc:spChg chg="mod">
          <ac:chgData name="David Tiscione" userId="99b92673-dc74-41be-ac4a-7d59e91f5dde" providerId="ADAL" clId="{7C46CEB0-F28E-4D45-A855-81C2A3C361E9}" dt="2024-11-01T19:26:28.026" v="163" actId="6549"/>
          <ac:spMkLst>
            <pc:docMk/>
            <pc:sldMk cId="56585060" sldId="331"/>
            <ac:spMk id="2" creationId="{DB801B0F-A6EF-3390-6951-7571E65E5C18}"/>
          </ac:spMkLst>
        </pc:spChg>
        <pc:spChg chg="mod">
          <ac:chgData name="David Tiscione" userId="99b92673-dc74-41be-ac4a-7d59e91f5dde" providerId="ADAL" clId="{7C46CEB0-F28E-4D45-A855-81C2A3C361E9}" dt="2024-11-01T19:28:06.574" v="273" actId="12"/>
          <ac:spMkLst>
            <pc:docMk/>
            <pc:sldMk cId="56585060" sldId="331"/>
            <ac:spMk id="3" creationId="{195343FA-F5C6-6E9C-C457-DD9EEE2BA6E7}"/>
          </ac:spMkLst>
        </pc:spChg>
      </pc:sldChg>
      <pc:sldChg chg="modSp mod">
        <pc:chgData name="David Tiscione" userId="99b92673-dc74-41be-ac4a-7d59e91f5dde" providerId="ADAL" clId="{7C46CEB0-F28E-4D45-A855-81C2A3C361E9}" dt="2024-11-01T20:40:31.564" v="583" actId="1076"/>
        <pc:sldMkLst>
          <pc:docMk/>
          <pc:sldMk cId="3116061093" sldId="336"/>
        </pc:sldMkLst>
        <pc:spChg chg="mod">
          <ac:chgData name="David Tiscione" userId="99b92673-dc74-41be-ac4a-7d59e91f5dde" providerId="ADAL" clId="{7C46CEB0-F28E-4D45-A855-81C2A3C361E9}" dt="2024-11-01T20:38:50.794" v="581" actId="20577"/>
          <ac:spMkLst>
            <pc:docMk/>
            <pc:sldMk cId="3116061093" sldId="336"/>
            <ac:spMk id="2" creationId="{DB801B0F-A6EF-3390-6951-7571E65E5C18}"/>
          </ac:spMkLst>
        </pc:spChg>
        <pc:spChg chg="mod">
          <ac:chgData name="David Tiscione" userId="99b92673-dc74-41be-ac4a-7d59e91f5dde" providerId="ADAL" clId="{7C46CEB0-F28E-4D45-A855-81C2A3C361E9}" dt="2024-11-01T20:40:31.564" v="583" actId="1076"/>
          <ac:spMkLst>
            <pc:docMk/>
            <pc:sldMk cId="3116061093" sldId="336"/>
            <ac:spMk id="3" creationId="{195343FA-F5C6-6E9C-C457-DD9EEE2BA6E7}"/>
          </ac:spMkLst>
        </pc:spChg>
      </pc:sldChg>
      <pc:sldChg chg="delSp modSp add mod">
        <pc:chgData name="David Tiscione" userId="99b92673-dc74-41be-ac4a-7d59e91f5dde" providerId="ADAL" clId="{7C46CEB0-F28E-4D45-A855-81C2A3C361E9}" dt="2024-11-01T20:57:54.754" v="645" actId="27636"/>
        <pc:sldMkLst>
          <pc:docMk/>
          <pc:sldMk cId="1063404293" sldId="347"/>
        </pc:sldMkLst>
        <pc:spChg chg="mod">
          <ac:chgData name="David Tiscione" userId="99b92673-dc74-41be-ac4a-7d59e91f5dde" providerId="ADAL" clId="{7C46CEB0-F28E-4D45-A855-81C2A3C361E9}" dt="2024-11-01T20:57:54.754" v="645" actId="27636"/>
          <ac:spMkLst>
            <pc:docMk/>
            <pc:sldMk cId="1063404293" sldId="347"/>
            <ac:spMk id="2" creationId="{00000000-0000-0000-0000-000000000000}"/>
          </ac:spMkLst>
        </pc:spChg>
        <pc:spChg chg="del">
          <ac:chgData name="David Tiscione" userId="99b92673-dc74-41be-ac4a-7d59e91f5dde" providerId="ADAL" clId="{7C46CEB0-F28E-4D45-A855-81C2A3C361E9}" dt="2024-11-01T20:53:41.783" v="590" actId="478"/>
          <ac:spMkLst>
            <pc:docMk/>
            <pc:sldMk cId="1063404293" sldId="347"/>
            <ac:spMk id="8" creationId="{00000000-0000-0000-0000-000000000000}"/>
          </ac:spMkLst>
        </pc:spChg>
      </pc:sldChg>
      <pc:sldChg chg="delSp modSp add mod">
        <pc:chgData name="David Tiscione" userId="99b92673-dc74-41be-ac4a-7d59e91f5dde" providerId="ADAL" clId="{7C46CEB0-F28E-4D45-A855-81C2A3C361E9}" dt="2024-11-01T20:56:23.824" v="636"/>
        <pc:sldMkLst>
          <pc:docMk/>
          <pc:sldMk cId="935973268" sldId="348"/>
        </pc:sldMkLst>
        <pc:spChg chg="mod">
          <ac:chgData name="David Tiscione" userId="99b92673-dc74-41be-ac4a-7d59e91f5dde" providerId="ADAL" clId="{7C46CEB0-F28E-4D45-A855-81C2A3C361E9}" dt="2024-11-01T20:55:16.061" v="615" actId="14100"/>
          <ac:spMkLst>
            <pc:docMk/>
            <pc:sldMk cId="935973268" sldId="348"/>
            <ac:spMk id="4" creationId="{8B84BC40-AB97-406B-94C3-69D67B8D974D}"/>
          </ac:spMkLst>
        </pc:spChg>
        <pc:spChg chg="del mod">
          <ac:chgData name="David Tiscione" userId="99b92673-dc74-41be-ac4a-7d59e91f5dde" providerId="ADAL" clId="{7C46CEB0-F28E-4D45-A855-81C2A3C361E9}" dt="2024-11-01T20:54:58.401" v="614" actId="478"/>
          <ac:spMkLst>
            <pc:docMk/>
            <pc:sldMk cId="935973268" sldId="348"/>
            <ac:spMk id="6" creationId="{D878BE9B-A997-42F4-907E-823B92B3B03C}"/>
          </ac:spMkLst>
        </pc:spChg>
        <pc:spChg chg="mod">
          <ac:chgData name="David Tiscione" userId="99b92673-dc74-41be-ac4a-7d59e91f5dde" providerId="ADAL" clId="{7C46CEB0-F28E-4D45-A855-81C2A3C361E9}" dt="2024-11-01T20:56:23.824" v="636"/>
          <ac:spMkLst>
            <pc:docMk/>
            <pc:sldMk cId="935973268" sldId="348"/>
            <ac:spMk id="12" creationId="{78ABDF54-83E9-4391-B1D3-FB1CF80F8A19}"/>
          </ac:spMkLst>
        </pc:spChg>
      </pc:sldChg>
      <pc:sldChg chg="del">
        <pc:chgData name="David Tiscione" userId="99b92673-dc74-41be-ac4a-7d59e91f5dde" providerId="ADAL" clId="{7C46CEB0-F28E-4D45-A855-81C2A3C361E9}" dt="2024-11-01T19:56:30.898" v="376" actId="47"/>
        <pc:sldMkLst>
          <pc:docMk/>
          <pc:sldMk cId="3064914758" sldId="1362"/>
        </pc:sldMkLst>
      </pc:sldChg>
      <pc:sldChg chg="del">
        <pc:chgData name="David Tiscione" userId="99b92673-dc74-41be-ac4a-7d59e91f5dde" providerId="ADAL" clId="{7C46CEB0-F28E-4D45-A855-81C2A3C361E9}" dt="2024-11-01T19:56:36.071" v="377" actId="47"/>
        <pc:sldMkLst>
          <pc:docMk/>
          <pc:sldMk cId="4138590748" sldId="1363"/>
        </pc:sldMkLst>
      </pc:sldChg>
      <pc:sldChg chg="delSp modSp new mod modClrScheme chgLayout">
        <pc:chgData name="David Tiscione" userId="99b92673-dc74-41be-ac4a-7d59e91f5dde" providerId="ADAL" clId="{7C46CEB0-F28E-4D45-A855-81C2A3C361E9}" dt="2024-11-01T20:17:43.757" v="463" actId="20577"/>
        <pc:sldMkLst>
          <pc:docMk/>
          <pc:sldMk cId="3152373708" sldId="1369"/>
        </pc:sldMkLst>
        <pc:spChg chg="mod ord">
          <ac:chgData name="David Tiscione" userId="99b92673-dc74-41be-ac4a-7d59e91f5dde" providerId="ADAL" clId="{7C46CEB0-F28E-4D45-A855-81C2A3C361E9}" dt="2024-11-01T20:16:26.376" v="419" actId="700"/>
          <ac:spMkLst>
            <pc:docMk/>
            <pc:sldMk cId="3152373708" sldId="1369"/>
            <ac:spMk id="2" creationId="{F5703BF1-4908-88CE-3609-A780D5CB9312}"/>
          </ac:spMkLst>
        </pc:spChg>
        <pc:spChg chg="mod ord">
          <ac:chgData name="David Tiscione" userId="99b92673-dc74-41be-ac4a-7d59e91f5dde" providerId="ADAL" clId="{7C46CEB0-F28E-4D45-A855-81C2A3C361E9}" dt="2024-11-01T20:16:26.376" v="419" actId="700"/>
          <ac:spMkLst>
            <pc:docMk/>
            <pc:sldMk cId="3152373708" sldId="1369"/>
            <ac:spMk id="3" creationId="{F3321F76-49CD-D219-4C81-53A88BA94681}"/>
          </ac:spMkLst>
        </pc:spChg>
        <pc:spChg chg="mod ord">
          <ac:chgData name="David Tiscione" userId="99b92673-dc74-41be-ac4a-7d59e91f5dde" providerId="ADAL" clId="{7C46CEB0-F28E-4D45-A855-81C2A3C361E9}" dt="2024-11-01T20:17:43.757" v="463" actId="20577"/>
          <ac:spMkLst>
            <pc:docMk/>
            <pc:sldMk cId="3152373708" sldId="1369"/>
            <ac:spMk id="4" creationId="{55764CF7-C5CC-8889-F823-91A9CA98BC10}"/>
          </ac:spMkLst>
        </pc:spChg>
        <pc:spChg chg="del">
          <ac:chgData name="David Tiscione" userId="99b92673-dc74-41be-ac4a-7d59e91f5dde" providerId="ADAL" clId="{7C46CEB0-F28E-4D45-A855-81C2A3C361E9}" dt="2024-11-01T20:16:26.376" v="419" actId="700"/>
          <ac:spMkLst>
            <pc:docMk/>
            <pc:sldMk cId="3152373708" sldId="1369"/>
            <ac:spMk id="5" creationId="{DA8D638F-8670-D272-07A9-555F807A9891}"/>
          </ac:spMkLst>
        </pc:spChg>
      </pc:sldChg>
      <pc:sldChg chg="modSp new mod">
        <pc:chgData name="David Tiscione" userId="99b92673-dc74-41be-ac4a-7d59e91f5dde" providerId="ADAL" clId="{7C46CEB0-F28E-4D45-A855-81C2A3C361E9}" dt="2024-11-01T19:42:31.961" v="361" actId="20577"/>
        <pc:sldMkLst>
          <pc:docMk/>
          <pc:sldMk cId="600713406" sldId="1370"/>
        </pc:sldMkLst>
        <pc:spChg chg="mod">
          <ac:chgData name="David Tiscione" userId="99b92673-dc74-41be-ac4a-7d59e91f5dde" providerId="ADAL" clId="{7C46CEB0-F28E-4D45-A855-81C2A3C361E9}" dt="2024-11-01T19:42:31.961" v="361" actId="20577"/>
          <ac:spMkLst>
            <pc:docMk/>
            <pc:sldMk cId="600713406" sldId="1370"/>
            <ac:spMk id="2" creationId="{1A6858DE-C367-E554-29EE-4B828B53D843}"/>
          </ac:spMkLst>
        </pc:spChg>
      </pc:sldChg>
      <pc:sldChg chg="modSp new mod">
        <pc:chgData name="David Tiscione" userId="99b92673-dc74-41be-ac4a-7d59e91f5dde" providerId="ADAL" clId="{7C46CEB0-F28E-4D45-A855-81C2A3C361E9}" dt="2024-11-01T20:50:51.686" v="587" actId="20577"/>
        <pc:sldMkLst>
          <pc:docMk/>
          <pc:sldMk cId="150397196" sldId="1371"/>
        </pc:sldMkLst>
        <pc:spChg chg="mod">
          <ac:chgData name="David Tiscione" userId="99b92673-dc74-41be-ac4a-7d59e91f5dde" providerId="ADAL" clId="{7C46CEB0-F28E-4D45-A855-81C2A3C361E9}" dt="2024-11-01T19:43:32.689" v="375" actId="20577"/>
          <ac:spMkLst>
            <pc:docMk/>
            <pc:sldMk cId="150397196" sldId="1371"/>
            <ac:spMk id="2" creationId="{7C9BF90F-8441-FBB6-7F2E-8C88A19901CA}"/>
          </ac:spMkLst>
        </pc:spChg>
        <pc:spChg chg="mod">
          <ac:chgData name="David Tiscione" userId="99b92673-dc74-41be-ac4a-7d59e91f5dde" providerId="ADAL" clId="{7C46CEB0-F28E-4D45-A855-81C2A3C361E9}" dt="2024-11-01T20:50:51.686" v="587" actId="20577"/>
          <ac:spMkLst>
            <pc:docMk/>
            <pc:sldMk cId="150397196" sldId="1371"/>
            <ac:spMk id="3" creationId="{CC61DF40-BA01-9C59-6EC9-8C86CA43CA51}"/>
          </ac:spMkLst>
        </pc:spChg>
      </pc:sldChg>
      <pc:sldChg chg="delSp modSp add mod">
        <pc:chgData name="David Tiscione" userId="99b92673-dc74-41be-ac4a-7d59e91f5dde" providerId="ADAL" clId="{7C46CEB0-F28E-4D45-A855-81C2A3C361E9}" dt="2024-11-01T20:56:18.704" v="635" actId="20577"/>
        <pc:sldMkLst>
          <pc:docMk/>
          <pc:sldMk cId="73737635" sldId="1374"/>
        </pc:sldMkLst>
        <pc:spChg chg="mod">
          <ac:chgData name="David Tiscione" userId="99b92673-dc74-41be-ac4a-7d59e91f5dde" providerId="ADAL" clId="{7C46CEB0-F28E-4D45-A855-81C2A3C361E9}" dt="2024-11-01T20:55:39.268" v="617" actId="14100"/>
          <ac:spMkLst>
            <pc:docMk/>
            <pc:sldMk cId="73737635" sldId="1374"/>
            <ac:spMk id="4" creationId="{8B84BC40-AB97-406B-94C3-69D67B8D974D}"/>
          </ac:spMkLst>
        </pc:spChg>
        <pc:spChg chg="del mod">
          <ac:chgData name="David Tiscione" userId="99b92673-dc74-41be-ac4a-7d59e91f5dde" providerId="ADAL" clId="{7C46CEB0-F28E-4D45-A855-81C2A3C361E9}" dt="2024-11-01T20:55:32.641" v="616" actId="478"/>
          <ac:spMkLst>
            <pc:docMk/>
            <pc:sldMk cId="73737635" sldId="1374"/>
            <ac:spMk id="6" creationId="{D878BE9B-A997-42F4-907E-823B92B3B03C}"/>
          </ac:spMkLst>
        </pc:spChg>
        <pc:spChg chg="mod">
          <ac:chgData name="David Tiscione" userId="99b92673-dc74-41be-ac4a-7d59e91f5dde" providerId="ADAL" clId="{7C46CEB0-F28E-4D45-A855-81C2A3C361E9}" dt="2024-11-01T20:56:18.704" v="635" actId="20577"/>
          <ac:spMkLst>
            <pc:docMk/>
            <pc:sldMk cId="73737635" sldId="1374"/>
            <ac:spMk id="7" creationId="{C8864916-3099-E848-BE87-10985A0B73CA}"/>
          </ac:spMkLst>
        </pc:spChg>
      </pc:sldChg>
    </pc:docChg>
  </pc:docChgLst>
  <pc:docChgLst>
    <pc:chgData name="Sydney Quantock" userId="88b44b5b-f444-4248-9297-8e20bf9b405f" providerId="ADAL" clId="{E2B48E67-FD6D-4FB7-BB6D-0DCE3BE62FBF}"/>
    <pc:docChg chg="undo redo custSel addSld modSld sldOrd addMainMaster delMainMaster">
      <pc:chgData name="Sydney Quantock" userId="88b44b5b-f444-4248-9297-8e20bf9b405f" providerId="ADAL" clId="{E2B48E67-FD6D-4FB7-BB6D-0DCE3BE62FBF}" dt="2024-11-01T20:59:17.726" v="590" actId="1076"/>
      <pc:docMkLst>
        <pc:docMk/>
      </pc:docMkLst>
      <pc:sldChg chg="modNotesTx">
        <pc:chgData name="Sydney Quantock" userId="88b44b5b-f444-4248-9297-8e20bf9b405f" providerId="ADAL" clId="{E2B48E67-FD6D-4FB7-BB6D-0DCE3BE62FBF}" dt="2024-11-01T20:57:59.387" v="588" actId="20577"/>
        <pc:sldMkLst>
          <pc:docMk/>
          <pc:sldMk cId="685681062" sldId="282"/>
        </pc:sldMkLst>
      </pc:sldChg>
      <pc:sldChg chg="modNotesTx">
        <pc:chgData name="Sydney Quantock" userId="88b44b5b-f444-4248-9297-8e20bf9b405f" providerId="ADAL" clId="{E2B48E67-FD6D-4FB7-BB6D-0DCE3BE62FBF}" dt="2024-11-01T20:52:30.007" v="563" actId="20577"/>
        <pc:sldMkLst>
          <pc:docMk/>
          <pc:sldMk cId="2241772588" sldId="291"/>
        </pc:sldMkLst>
      </pc:sldChg>
      <pc:sldChg chg="modNotesTx">
        <pc:chgData name="Sydney Quantock" userId="88b44b5b-f444-4248-9297-8e20bf9b405f" providerId="ADAL" clId="{E2B48E67-FD6D-4FB7-BB6D-0DCE3BE62FBF}" dt="2024-11-01T20:56:10.904" v="576" actId="20577"/>
        <pc:sldMkLst>
          <pc:docMk/>
          <pc:sldMk cId="3913219759" sldId="304"/>
        </pc:sldMkLst>
      </pc:sldChg>
      <pc:sldChg chg="modSp mod modNotesTx">
        <pc:chgData name="Sydney Quantock" userId="88b44b5b-f444-4248-9297-8e20bf9b405f" providerId="ADAL" clId="{E2B48E67-FD6D-4FB7-BB6D-0DCE3BE62FBF}" dt="2024-11-01T20:51:18.934" v="541" actId="20577"/>
        <pc:sldMkLst>
          <pc:docMk/>
          <pc:sldMk cId="1249502883" sldId="308"/>
        </pc:sldMkLst>
        <pc:spChg chg="mod">
          <ac:chgData name="Sydney Quantock" userId="88b44b5b-f444-4248-9297-8e20bf9b405f" providerId="ADAL" clId="{E2B48E67-FD6D-4FB7-BB6D-0DCE3BE62FBF}" dt="2024-11-01T20:34:09.658" v="464" actId="1076"/>
          <ac:spMkLst>
            <pc:docMk/>
            <pc:sldMk cId="1249502883" sldId="308"/>
            <ac:spMk id="3" creationId="{D5E43EC1-6D50-EDD7-C8C0-9105A4413D8A}"/>
          </ac:spMkLst>
        </pc:spChg>
        <pc:spChg chg="mod">
          <ac:chgData name="Sydney Quantock" userId="88b44b5b-f444-4248-9297-8e20bf9b405f" providerId="ADAL" clId="{E2B48E67-FD6D-4FB7-BB6D-0DCE3BE62FBF}" dt="2024-11-01T20:34:12.872" v="465" actId="1076"/>
          <ac:spMkLst>
            <pc:docMk/>
            <pc:sldMk cId="1249502883" sldId="308"/>
            <ac:spMk id="4" creationId="{4BF13A6B-0CC1-2827-B156-9950406F7B17}"/>
          </ac:spMkLst>
        </pc:spChg>
      </pc:sldChg>
      <pc:sldChg chg="modNotesTx">
        <pc:chgData name="Sydney Quantock" userId="88b44b5b-f444-4248-9297-8e20bf9b405f" providerId="ADAL" clId="{E2B48E67-FD6D-4FB7-BB6D-0DCE3BE62FBF}" dt="2024-11-01T20:50:30.102" v="512" actId="20577"/>
        <pc:sldMkLst>
          <pc:docMk/>
          <pc:sldMk cId="1131718056" sldId="314"/>
        </pc:sldMkLst>
      </pc:sldChg>
      <pc:sldChg chg="modSp mod modNotesTx">
        <pc:chgData name="Sydney Quantock" userId="88b44b5b-f444-4248-9297-8e20bf9b405f" providerId="ADAL" clId="{E2B48E67-FD6D-4FB7-BB6D-0DCE3BE62FBF}" dt="2024-11-01T20:50:51.546" v="525" actId="20577"/>
        <pc:sldMkLst>
          <pc:docMk/>
          <pc:sldMk cId="2468595790" sldId="315"/>
        </pc:sldMkLst>
        <pc:spChg chg="mod">
          <ac:chgData name="Sydney Quantock" userId="88b44b5b-f444-4248-9297-8e20bf9b405f" providerId="ADAL" clId="{E2B48E67-FD6D-4FB7-BB6D-0DCE3BE62FBF}" dt="2024-11-01T19:42:13.040" v="186" actId="1076"/>
          <ac:spMkLst>
            <pc:docMk/>
            <pc:sldMk cId="2468595790" sldId="315"/>
            <ac:spMk id="2" creationId="{DB801B0F-A6EF-3390-6951-7571E65E5C18}"/>
          </ac:spMkLst>
        </pc:spChg>
        <pc:spChg chg="mod">
          <ac:chgData name="Sydney Quantock" userId="88b44b5b-f444-4248-9297-8e20bf9b405f" providerId="ADAL" clId="{E2B48E67-FD6D-4FB7-BB6D-0DCE3BE62FBF}" dt="2024-11-01T19:42:08.805" v="185" actId="403"/>
          <ac:spMkLst>
            <pc:docMk/>
            <pc:sldMk cId="2468595790" sldId="315"/>
            <ac:spMk id="3" creationId="{195343FA-F5C6-6E9C-C457-DD9EEE2BA6E7}"/>
          </ac:spMkLst>
        </pc:spChg>
      </pc:sldChg>
      <pc:sldChg chg="modNotesTx">
        <pc:chgData name="Sydney Quantock" userId="88b44b5b-f444-4248-9297-8e20bf9b405f" providerId="ADAL" clId="{E2B48E67-FD6D-4FB7-BB6D-0DCE3BE62FBF}" dt="2024-11-01T20:56:07.265" v="574" actId="20577"/>
        <pc:sldMkLst>
          <pc:docMk/>
          <pc:sldMk cId="2051888531" sldId="323"/>
        </pc:sldMkLst>
      </pc:sldChg>
      <pc:sldChg chg="ord modNotesTx">
        <pc:chgData name="Sydney Quantock" userId="88b44b5b-f444-4248-9297-8e20bf9b405f" providerId="ADAL" clId="{E2B48E67-FD6D-4FB7-BB6D-0DCE3BE62FBF}" dt="2024-11-01T20:51:35.211" v="546" actId="20577"/>
        <pc:sldMkLst>
          <pc:docMk/>
          <pc:sldMk cId="3960293137" sldId="325"/>
        </pc:sldMkLst>
      </pc:sldChg>
      <pc:sldChg chg="delSp modSp mod modNotesTx">
        <pc:chgData name="Sydney Quantock" userId="88b44b5b-f444-4248-9297-8e20bf9b405f" providerId="ADAL" clId="{E2B48E67-FD6D-4FB7-BB6D-0DCE3BE62FBF}" dt="2024-11-01T20:51:52.887" v="553" actId="20577"/>
        <pc:sldMkLst>
          <pc:docMk/>
          <pc:sldMk cId="2567495447" sldId="326"/>
        </pc:sldMkLst>
        <pc:spChg chg="mod">
          <ac:chgData name="Sydney Quantock" userId="88b44b5b-f444-4248-9297-8e20bf9b405f" providerId="ADAL" clId="{E2B48E67-FD6D-4FB7-BB6D-0DCE3BE62FBF}" dt="2024-11-01T20:26:27.391" v="398" actId="14100"/>
          <ac:spMkLst>
            <pc:docMk/>
            <pc:sldMk cId="2567495447" sldId="326"/>
            <ac:spMk id="2" creationId="{8A65C1C5-4B61-4FC5-883B-1416CE9E9B15}"/>
          </ac:spMkLst>
        </pc:spChg>
        <pc:spChg chg="del">
          <ac:chgData name="Sydney Quantock" userId="88b44b5b-f444-4248-9297-8e20bf9b405f" providerId="ADAL" clId="{E2B48E67-FD6D-4FB7-BB6D-0DCE3BE62FBF}" dt="2024-11-01T20:28:53.265" v="427" actId="478"/>
          <ac:spMkLst>
            <pc:docMk/>
            <pc:sldMk cId="2567495447" sldId="326"/>
            <ac:spMk id="10" creationId="{1C082FFF-0F6A-6292-B4E3-2CF37AB1141D}"/>
          </ac:spMkLst>
        </pc:spChg>
      </pc:sldChg>
      <pc:sldChg chg="modSp mod modNotesTx">
        <pc:chgData name="Sydney Quantock" userId="88b44b5b-f444-4248-9297-8e20bf9b405f" providerId="ADAL" clId="{E2B48E67-FD6D-4FB7-BB6D-0DCE3BE62FBF}" dt="2024-11-01T20:50:40.119" v="519" actId="20577"/>
        <pc:sldMkLst>
          <pc:docMk/>
          <pc:sldMk cId="1505825081" sldId="327"/>
        </pc:sldMkLst>
        <pc:spChg chg="mod">
          <ac:chgData name="Sydney Quantock" userId="88b44b5b-f444-4248-9297-8e20bf9b405f" providerId="ADAL" clId="{E2B48E67-FD6D-4FB7-BB6D-0DCE3BE62FBF}" dt="2024-11-01T19:41:24.236" v="182" actId="2711"/>
          <ac:spMkLst>
            <pc:docMk/>
            <pc:sldMk cId="1505825081" sldId="327"/>
            <ac:spMk id="2" creationId="{69B95F98-0CBB-6C4E-422A-27C55C9D45E2}"/>
          </ac:spMkLst>
        </pc:spChg>
        <pc:spChg chg="mod">
          <ac:chgData name="Sydney Quantock" userId="88b44b5b-f444-4248-9297-8e20bf9b405f" providerId="ADAL" clId="{E2B48E67-FD6D-4FB7-BB6D-0DCE3BE62FBF}" dt="2024-11-01T19:40:04.079" v="168" actId="1076"/>
          <ac:spMkLst>
            <pc:docMk/>
            <pc:sldMk cId="1505825081" sldId="327"/>
            <ac:spMk id="3" creationId="{0508BA14-2621-C5A9-1902-D617628E5F51}"/>
          </ac:spMkLst>
        </pc:spChg>
      </pc:sldChg>
      <pc:sldChg chg="modSp modNotesTx">
        <pc:chgData name="Sydney Quantock" userId="88b44b5b-f444-4248-9297-8e20bf9b405f" providerId="ADAL" clId="{E2B48E67-FD6D-4FB7-BB6D-0DCE3BE62FBF}" dt="2024-11-01T20:50:35.545" v="517" actId="20577"/>
        <pc:sldMkLst>
          <pc:docMk/>
          <pc:sldMk cId="2065986748" sldId="328"/>
        </pc:sldMkLst>
        <pc:picChg chg="mod">
          <ac:chgData name="Sydney Quantock" userId="88b44b5b-f444-4248-9297-8e20bf9b405f" providerId="ADAL" clId="{E2B48E67-FD6D-4FB7-BB6D-0DCE3BE62FBF}" dt="2024-11-01T19:20:18.573" v="2" actId="1076"/>
          <ac:picMkLst>
            <pc:docMk/>
            <pc:sldMk cId="2065986748" sldId="328"/>
            <ac:picMk id="4" creationId="{C4693746-94A4-CE8C-A51D-D813D52FFE61}"/>
          </ac:picMkLst>
        </pc:picChg>
      </pc:sldChg>
      <pc:sldChg chg="modSp mod modNotesTx">
        <pc:chgData name="Sydney Quantock" userId="88b44b5b-f444-4248-9297-8e20bf9b405f" providerId="ADAL" clId="{E2B48E67-FD6D-4FB7-BB6D-0DCE3BE62FBF}" dt="2024-11-01T20:50:38.389" v="518" actId="20577"/>
        <pc:sldMkLst>
          <pc:docMk/>
          <pc:sldMk cId="1488958457" sldId="330"/>
        </pc:sldMkLst>
        <pc:graphicFrameChg chg="mod">
          <ac:chgData name="Sydney Quantock" userId="88b44b5b-f444-4248-9297-8e20bf9b405f" providerId="ADAL" clId="{E2B48E67-FD6D-4FB7-BB6D-0DCE3BE62FBF}" dt="2024-11-01T19:21:08.791" v="3" actId="1076"/>
          <ac:graphicFrameMkLst>
            <pc:docMk/>
            <pc:sldMk cId="1488958457" sldId="330"/>
            <ac:graphicFrameMk id="5" creationId="{9EE3BF2E-4057-A208-D219-6349EEF3B6B5}"/>
          </ac:graphicFrameMkLst>
        </pc:graphicFrameChg>
        <pc:graphicFrameChg chg="mod">
          <ac:chgData name="Sydney Quantock" userId="88b44b5b-f444-4248-9297-8e20bf9b405f" providerId="ADAL" clId="{E2B48E67-FD6D-4FB7-BB6D-0DCE3BE62FBF}" dt="2024-11-01T19:21:08.791" v="3" actId="1076"/>
          <ac:graphicFrameMkLst>
            <pc:docMk/>
            <pc:sldMk cId="1488958457" sldId="330"/>
            <ac:graphicFrameMk id="9" creationId="{8647FC7D-A4EA-A34C-7458-50FBE141648E}"/>
          </ac:graphicFrameMkLst>
        </pc:graphicFrameChg>
        <pc:graphicFrameChg chg="mod">
          <ac:chgData name="Sydney Quantock" userId="88b44b5b-f444-4248-9297-8e20bf9b405f" providerId="ADAL" clId="{E2B48E67-FD6D-4FB7-BB6D-0DCE3BE62FBF}" dt="2024-11-01T19:21:08.791" v="3" actId="1076"/>
          <ac:graphicFrameMkLst>
            <pc:docMk/>
            <pc:sldMk cId="1488958457" sldId="330"/>
            <ac:graphicFrameMk id="10" creationId="{C83A0645-3DBF-D1F6-34BD-CB2D0EE2B30A}"/>
          </ac:graphicFrameMkLst>
        </pc:graphicFrameChg>
      </pc:sldChg>
      <pc:sldChg chg="modSp mod modNotesTx">
        <pc:chgData name="Sydney Quantock" userId="88b44b5b-f444-4248-9297-8e20bf9b405f" providerId="ADAL" clId="{E2B48E67-FD6D-4FB7-BB6D-0DCE3BE62FBF}" dt="2024-11-01T20:50:48.861" v="523" actId="20577"/>
        <pc:sldMkLst>
          <pc:docMk/>
          <pc:sldMk cId="56585060" sldId="331"/>
        </pc:sldMkLst>
        <pc:spChg chg="mod">
          <ac:chgData name="Sydney Quantock" userId="88b44b5b-f444-4248-9297-8e20bf9b405f" providerId="ADAL" clId="{E2B48E67-FD6D-4FB7-BB6D-0DCE3BE62FBF}" dt="2024-11-01T20:16:53.719" v="373" actId="1076"/>
          <ac:spMkLst>
            <pc:docMk/>
            <pc:sldMk cId="56585060" sldId="331"/>
            <ac:spMk id="2" creationId="{DB801B0F-A6EF-3390-6951-7571E65E5C18}"/>
          </ac:spMkLst>
        </pc:spChg>
      </pc:sldChg>
      <pc:sldChg chg="modSp mod modNotesTx">
        <pc:chgData name="Sydney Quantock" userId="88b44b5b-f444-4248-9297-8e20bf9b405f" providerId="ADAL" clId="{E2B48E67-FD6D-4FB7-BB6D-0DCE3BE62FBF}" dt="2024-11-01T20:51:09.800" v="536" actId="20577"/>
        <pc:sldMkLst>
          <pc:docMk/>
          <pc:sldMk cId="3383020567" sldId="332"/>
        </pc:sldMkLst>
        <pc:spChg chg="mod">
          <ac:chgData name="Sydney Quantock" userId="88b44b5b-f444-4248-9297-8e20bf9b405f" providerId="ADAL" clId="{E2B48E67-FD6D-4FB7-BB6D-0DCE3BE62FBF}" dt="2024-11-01T19:44:41.859" v="215" actId="1076"/>
          <ac:spMkLst>
            <pc:docMk/>
            <pc:sldMk cId="3383020567" sldId="332"/>
            <ac:spMk id="2" creationId="{DB801B0F-A6EF-3390-6951-7571E65E5C18}"/>
          </ac:spMkLst>
        </pc:spChg>
        <pc:spChg chg="mod">
          <ac:chgData name="Sydney Quantock" userId="88b44b5b-f444-4248-9297-8e20bf9b405f" providerId="ADAL" clId="{E2B48E67-FD6D-4FB7-BB6D-0DCE3BE62FBF}" dt="2024-11-01T19:44:45.543" v="216" actId="1076"/>
          <ac:spMkLst>
            <pc:docMk/>
            <pc:sldMk cId="3383020567" sldId="332"/>
            <ac:spMk id="3" creationId="{195343FA-F5C6-6E9C-C457-DD9EEE2BA6E7}"/>
          </ac:spMkLst>
        </pc:spChg>
      </pc:sldChg>
      <pc:sldChg chg="modSp mod modNotesTx">
        <pc:chgData name="Sydney Quantock" userId="88b44b5b-f444-4248-9297-8e20bf9b405f" providerId="ADAL" clId="{E2B48E67-FD6D-4FB7-BB6D-0DCE3BE62FBF}" dt="2024-11-01T20:51:13.898" v="538" actId="20577"/>
        <pc:sldMkLst>
          <pc:docMk/>
          <pc:sldMk cId="2222413963" sldId="333"/>
        </pc:sldMkLst>
        <pc:spChg chg="mod">
          <ac:chgData name="Sydney Quantock" userId="88b44b5b-f444-4248-9297-8e20bf9b405f" providerId="ADAL" clId="{E2B48E67-FD6D-4FB7-BB6D-0DCE3BE62FBF}" dt="2024-11-01T19:45:39.988" v="248" actId="1076"/>
          <ac:spMkLst>
            <pc:docMk/>
            <pc:sldMk cId="2222413963" sldId="333"/>
            <ac:spMk id="2" creationId="{DB801B0F-A6EF-3390-6951-7571E65E5C18}"/>
          </ac:spMkLst>
        </pc:spChg>
        <pc:spChg chg="mod">
          <ac:chgData name="Sydney Quantock" userId="88b44b5b-f444-4248-9297-8e20bf9b405f" providerId="ADAL" clId="{E2B48E67-FD6D-4FB7-BB6D-0DCE3BE62FBF}" dt="2024-11-01T19:45:51.229" v="264" actId="1076"/>
          <ac:spMkLst>
            <pc:docMk/>
            <pc:sldMk cId="2222413963" sldId="333"/>
            <ac:spMk id="3" creationId="{195343FA-F5C6-6E9C-C457-DD9EEE2BA6E7}"/>
          </ac:spMkLst>
        </pc:spChg>
      </pc:sldChg>
      <pc:sldChg chg="modSp mod modNotesTx">
        <pc:chgData name="Sydney Quantock" userId="88b44b5b-f444-4248-9297-8e20bf9b405f" providerId="ADAL" clId="{E2B48E67-FD6D-4FB7-BB6D-0DCE3BE62FBF}" dt="2024-11-01T20:51:15.076" v="539" actId="20577"/>
        <pc:sldMkLst>
          <pc:docMk/>
          <pc:sldMk cId="3554473075" sldId="334"/>
        </pc:sldMkLst>
        <pc:spChg chg="mod">
          <ac:chgData name="Sydney Quantock" userId="88b44b5b-f444-4248-9297-8e20bf9b405f" providerId="ADAL" clId="{E2B48E67-FD6D-4FB7-BB6D-0DCE3BE62FBF}" dt="2024-11-01T19:46:06.956" v="285" actId="1076"/>
          <ac:spMkLst>
            <pc:docMk/>
            <pc:sldMk cId="3554473075" sldId="334"/>
            <ac:spMk id="2" creationId="{DB801B0F-A6EF-3390-6951-7571E65E5C18}"/>
          </ac:spMkLst>
        </pc:spChg>
        <pc:spChg chg="mod">
          <ac:chgData name="Sydney Quantock" userId="88b44b5b-f444-4248-9297-8e20bf9b405f" providerId="ADAL" clId="{E2B48E67-FD6D-4FB7-BB6D-0DCE3BE62FBF}" dt="2024-11-01T19:46:24.356" v="292" actId="1076"/>
          <ac:spMkLst>
            <pc:docMk/>
            <pc:sldMk cId="3554473075" sldId="334"/>
            <ac:spMk id="3" creationId="{195343FA-F5C6-6E9C-C457-DD9EEE2BA6E7}"/>
          </ac:spMkLst>
        </pc:spChg>
      </pc:sldChg>
      <pc:sldChg chg="modSp mod modNotesTx">
        <pc:chgData name="Sydney Quantock" userId="88b44b5b-f444-4248-9297-8e20bf9b405f" providerId="ADAL" clId="{E2B48E67-FD6D-4FB7-BB6D-0DCE3BE62FBF}" dt="2024-11-01T20:51:17.503" v="540" actId="20577"/>
        <pc:sldMkLst>
          <pc:docMk/>
          <pc:sldMk cId="130552093" sldId="335"/>
        </pc:sldMkLst>
        <pc:spChg chg="mod">
          <ac:chgData name="Sydney Quantock" userId="88b44b5b-f444-4248-9297-8e20bf9b405f" providerId="ADAL" clId="{E2B48E67-FD6D-4FB7-BB6D-0DCE3BE62FBF}" dt="2024-11-01T19:46:56.072" v="326" actId="1076"/>
          <ac:spMkLst>
            <pc:docMk/>
            <pc:sldMk cId="130552093" sldId="335"/>
            <ac:spMk id="2" creationId="{DB801B0F-A6EF-3390-6951-7571E65E5C18}"/>
          </ac:spMkLst>
        </pc:spChg>
        <pc:spChg chg="mod">
          <ac:chgData name="Sydney Quantock" userId="88b44b5b-f444-4248-9297-8e20bf9b405f" providerId="ADAL" clId="{E2B48E67-FD6D-4FB7-BB6D-0DCE3BE62FBF}" dt="2024-11-01T19:46:49.750" v="324" actId="1076"/>
          <ac:spMkLst>
            <pc:docMk/>
            <pc:sldMk cId="130552093" sldId="335"/>
            <ac:spMk id="3" creationId="{195343FA-F5C6-6E9C-C457-DD9EEE2BA6E7}"/>
          </ac:spMkLst>
        </pc:spChg>
      </pc:sldChg>
      <pc:sldChg chg="modSp mod modNotesTx">
        <pc:chgData name="Sydney Quantock" userId="88b44b5b-f444-4248-9297-8e20bf9b405f" providerId="ADAL" clId="{E2B48E67-FD6D-4FB7-BB6D-0DCE3BE62FBF}" dt="2024-11-01T20:51:37.051" v="547" actId="20577"/>
        <pc:sldMkLst>
          <pc:docMk/>
          <pc:sldMk cId="3116061093" sldId="336"/>
        </pc:sldMkLst>
        <pc:spChg chg="mod">
          <ac:chgData name="Sydney Quantock" userId="88b44b5b-f444-4248-9297-8e20bf9b405f" providerId="ADAL" clId="{E2B48E67-FD6D-4FB7-BB6D-0DCE3BE62FBF}" dt="2024-11-01T20:44:56.225" v="511" actId="1076"/>
          <ac:spMkLst>
            <pc:docMk/>
            <pc:sldMk cId="3116061093" sldId="336"/>
            <ac:spMk id="2" creationId="{DB801B0F-A6EF-3390-6951-7571E65E5C18}"/>
          </ac:spMkLst>
        </pc:spChg>
        <pc:spChg chg="mod">
          <ac:chgData name="Sydney Quantock" userId="88b44b5b-f444-4248-9297-8e20bf9b405f" providerId="ADAL" clId="{E2B48E67-FD6D-4FB7-BB6D-0DCE3BE62FBF}" dt="2024-11-01T20:44:53.287" v="510" actId="1076"/>
          <ac:spMkLst>
            <pc:docMk/>
            <pc:sldMk cId="3116061093" sldId="336"/>
            <ac:spMk id="3" creationId="{195343FA-F5C6-6E9C-C457-DD9EEE2BA6E7}"/>
          </ac:spMkLst>
        </pc:spChg>
      </pc:sldChg>
      <pc:sldChg chg="addSp delSp modSp mod modClrScheme chgLayout modNotesTx">
        <pc:chgData name="Sydney Quantock" userId="88b44b5b-f444-4248-9297-8e20bf9b405f" providerId="ADAL" clId="{E2B48E67-FD6D-4FB7-BB6D-0DCE3BE62FBF}" dt="2024-11-01T20:51:39.430" v="548" actId="20577"/>
        <pc:sldMkLst>
          <pc:docMk/>
          <pc:sldMk cId="861787755" sldId="338"/>
        </pc:sldMkLst>
        <pc:spChg chg="mod">
          <ac:chgData name="Sydney Quantock" userId="88b44b5b-f444-4248-9297-8e20bf9b405f" providerId="ADAL" clId="{E2B48E67-FD6D-4FB7-BB6D-0DCE3BE62FBF}" dt="2024-11-01T19:48:25.325" v="357" actId="404"/>
          <ac:spMkLst>
            <pc:docMk/>
            <pc:sldMk cId="861787755" sldId="338"/>
            <ac:spMk id="2" creationId="{DB801B0F-A6EF-3390-6951-7571E65E5C18}"/>
          </ac:spMkLst>
        </pc:spChg>
        <pc:spChg chg="mod">
          <ac:chgData name="Sydney Quantock" userId="88b44b5b-f444-4248-9297-8e20bf9b405f" providerId="ADAL" clId="{E2B48E67-FD6D-4FB7-BB6D-0DCE3BE62FBF}" dt="2024-11-01T19:48:48.021" v="362" actId="14100"/>
          <ac:spMkLst>
            <pc:docMk/>
            <pc:sldMk cId="861787755" sldId="338"/>
            <ac:spMk id="3" creationId="{195343FA-F5C6-6E9C-C457-DD9EEE2BA6E7}"/>
          </ac:spMkLst>
        </pc:spChg>
        <pc:spChg chg="add del mod ord">
          <ac:chgData name="Sydney Quantock" userId="88b44b5b-f444-4248-9297-8e20bf9b405f" providerId="ADAL" clId="{E2B48E67-FD6D-4FB7-BB6D-0DCE3BE62FBF}" dt="2024-11-01T20:17:36.361" v="375" actId="700"/>
          <ac:spMkLst>
            <pc:docMk/>
            <pc:sldMk cId="861787755" sldId="338"/>
            <ac:spMk id="4" creationId="{59E08C45-7B55-3C29-68B0-3B659C743018}"/>
          </ac:spMkLst>
        </pc:spChg>
        <pc:spChg chg="add del mod ord">
          <ac:chgData name="Sydney Quantock" userId="88b44b5b-f444-4248-9297-8e20bf9b405f" providerId="ADAL" clId="{E2B48E67-FD6D-4FB7-BB6D-0DCE3BE62FBF}" dt="2024-11-01T20:17:36.361" v="375" actId="700"/>
          <ac:spMkLst>
            <pc:docMk/>
            <pc:sldMk cId="861787755" sldId="338"/>
            <ac:spMk id="5" creationId="{D432CFEF-B7AE-AAA2-A455-17ECAAB4D988}"/>
          </ac:spMkLst>
        </pc:spChg>
      </pc:sldChg>
      <pc:sldChg chg="modSp mod modNotesTx">
        <pc:chgData name="Sydney Quantock" userId="88b44b5b-f444-4248-9297-8e20bf9b405f" providerId="ADAL" clId="{E2B48E67-FD6D-4FB7-BB6D-0DCE3BE62FBF}" dt="2024-11-01T20:51:44.553" v="549" actId="20577"/>
        <pc:sldMkLst>
          <pc:docMk/>
          <pc:sldMk cId="2248960809" sldId="339"/>
        </pc:sldMkLst>
        <pc:spChg chg="mod">
          <ac:chgData name="Sydney Quantock" userId="88b44b5b-f444-4248-9297-8e20bf9b405f" providerId="ADAL" clId="{E2B48E67-FD6D-4FB7-BB6D-0DCE3BE62FBF}" dt="2024-11-01T20:24:55.273" v="376" actId="1076"/>
          <ac:spMkLst>
            <pc:docMk/>
            <pc:sldMk cId="2248960809" sldId="339"/>
            <ac:spMk id="2" creationId="{DB801B0F-A6EF-3390-6951-7571E65E5C18}"/>
          </ac:spMkLst>
        </pc:spChg>
        <pc:spChg chg="mod">
          <ac:chgData name="Sydney Quantock" userId="88b44b5b-f444-4248-9297-8e20bf9b405f" providerId="ADAL" clId="{E2B48E67-FD6D-4FB7-BB6D-0DCE3BE62FBF}" dt="2024-11-01T20:25:01.039" v="377" actId="1076"/>
          <ac:spMkLst>
            <pc:docMk/>
            <pc:sldMk cId="2248960809" sldId="339"/>
            <ac:spMk id="3" creationId="{195343FA-F5C6-6E9C-C457-DD9EEE2BA6E7}"/>
          </ac:spMkLst>
        </pc:spChg>
      </pc:sldChg>
      <pc:sldChg chg="modNotesTx">
        <pc:chgData name="Sydney Quantock" userId="88b44b5b-f444-4248-9297-8e20bf9b405f" providerId="ADAL" clId="{E2B48E67-FD6D-4FB7-BB6D-0DCE3BE62FBF}" dt="2024-11-01T20:52:31.108" v="564" actId="20577"/>
        <pc:sldMkLst>
          <pc:docMk/>
          <pc:sldMk cId="3958680007" sldId="1340"/>
        </pc:sldMkLst>
      </pc:sldChg>
      <pc:sldChg chg="modSp mod modNotesTx">
        <pc:chgData name="Sydney Quantock" userId="88b44b5b-f444-4248-9297-8e20bf9b405f" providerId="ADAL" clId="{E2B48E67-FD6D-4FB7-BB6D-0DCE3BE62FBF}" dt="2024-11-01T20:51:30.744" v="544" actId="20577"/>
        <pc:sldMkLst>
          <pc:docMk/>
          <pc:sldMk cId="3616082384" sldId="1341"/>
        </pc:sldMkLst>
        <pc:spChg chg="mod">
          <ac:chgData name="Sydney Quantock" userId="88b44b5b-f444-4248-9297-8e20bf9b405f" providerId="ADAL" clId="{E2B48E67-FD6D-4FB7-BB6D-0DCE3BE62FBF}" dt="2024-11-01T19:47:25.808" v="338" actId="1076"/>
          <ac:spMkLst>
            <pc:docMk/>
            <pc:sldMk cId="3616082384" sldId="1341"/>
            <ac:spMk id="2" creationId="{DB801B0F-A6EF-3390-6951-7571E65E5C18}"/>
          </ac:spMkLst>
        </pc:spChg>
        <pc:spChg chg="mod">
          <ac:chgData name="Sydney Quantock" userId="88b44b5b-f444-4248-9297-8e20bf9b405f" providerId="ADAL" clId="{E2B48E67-FD6D-4FB7-BB6D-0DCE3BE62FBF}" dt="2024-11-01T19:47:49.435" v="350" actId="2711"/>
          <ac:spMkLst>
            <pc:docMk/>
            <pc:sldMk cId="3616082384" sldId="1341"/>
            <ac:spMk id="3" creationId="{195343FA-F5C6-6E9C-C457-DD9EEE2BA6E7}"/>
          </ac:spMkLst>
        </pc:spChg>
      </pc:sldChg>
      <pc:sldChg chg="modSp mod modNotesTx">
        <pc:chgData name="Sydney Quantock" userId="88b44b5b-f444-4248-9297-8e20bf9b405f" providerId="ADAL" clId="{E2B48E67-FD6D-4FB7-BB6D-0DCE3BE62FBF}" dt="2024-11-01T20:51:11.590" v="537" actId="20577"/>
        <pc:sldMkLst>
          <pc:docMk/>
          <pc:sldMk cId="3081907686" sldId="1342"/>
        </pc:sldMkLst>
        <pc:spChg chg="mod">
          <ac:chgData name="Sydney Quantock" userId="88b44b5b-f444-4248-9297-8e20bf9b405f" providerId="ADAL" clId="{E2B48E67-FD6D-4FB7-BB6D-0DCE3BE62FBF}" dt="2024-11-01T19:45:23.718" v="236" actId="1076"/>
          <ac:spMkLst>
            <pc:docMk/>
            <pc:sldMk cId="3081907686" sldId="1342"/>
            <ac:spMk id="2" creationId="{DB801B0F-A6EF-3390-6951-7571E65E5C18}"/>
          </ac:spMkLst>
        </pc:spChg>
        <pc:spChg chg="mod">
          <ac:chgData name="Sydney Quantock" userId="88b44b5b-f444-4248-9297-8e20bf9b405f" providerId="ADAL" clId="{E2B48E67-FD6D-4FB7-BB6D-0DCE3BE62FBF}" dt="2024-11-01T19:45:20.321" v="235" actId="1076"/>
          <ac:spMkLst>
            <pc:docMk/>
            <pc:sldMk cId="3081907686" sldId="1342"/>
            <ac:spMk id="3" creationId="{195343FA-F5C6-6E9C-C457-DD9EEE2BA6E7}"/>
          </ac:spMkLst>
        </pc:spChg>
      </pc:sldChg>
      <pc:sldChg chg="modSp mod modNotesTx">
        <pc:chgData name="Sydney Quantock" userId="88b44b5b-f444-4248-9297-8e20bf9b405f" providerId="ADAL" clId="{E2B48E67-FD6D-4FB7-BB6D-0DCE3BE62FBF}" dt="2024-11-01T20:50:42.051" v="520" actId="20577"/>
        <pc:sldMkLst>
          <pc:docMk/>
          <pc:sldMk cId="2923282147" sldId="1344"/>
        </pc:sldMkLst>
        <pc:spChg chg="mod">
          <ac:chgData name="Sydney Quantock" userId="88b44b5b-f444-4248-9297-8e20bf9b405f" providerId="ADAL" clId="{E2B48E67-FD6D-4FB7-BB6D-0DCE3BE62FBF}" dt="2024-11-01T19:41:19.296" v="181" actId="2711"/>
          <ac:spMkLst>
            <pc:docMk/>
            <pc:sldMk cId="2923282147" sldId="1344"/>
            <ac:spMk id="2" creationId="{69B95F98-0CBB-6C4E-422A-27C55C9D45E2}"/>
          </ac:spMkLst>
        </pc:spChg>
        <pc:spChg chg="mod">
          <ac:chgData name="Sydney Quantock" userId="88b44b5b-f444-4248-9297-8e20bf9b405f" providerId="ADAL" clId="{E2B48E67-FD6D-4FB7-BB6D-0DCE3BE62FBF}" dt="2024-11-01T19:40:39.912" v="173" actId="1076"/>
          <ac:spMkLst>
            <pc:docMk/>
            <pc:sldMk cId="2923282147" sldId="1344"/>
            <ac:spMk id="3" creationId="{0508BA14-2621-C5A9-1902-D617628E5F51}"/>
          </ac:spMkLst>
        </pc:spChg>
      </pc:sldChg>
      <pc:sldChg chg="modSp mod modNotesTx">
        <pc:chgData name="Sydney Quantock" userId="88b44b5b-f444-4248-9297-8e20bf9b405f" providerId="ADAL" clId="{E2B48E67-FD6D-4FB7-BB6D-0DCE3BE62FBF}" dt="2024-11-01T20:50:45.918" v="521" actId="20577"/>
        <pc:sldMkLst>
          <pc:docMk/>
          <pc:sldMk cId="3523028180" sldId="1345"/>
        </pc:sldMkLst>
        <pc:spChg chg="mod">
          <ac:chgData name="Sydney Quantock" userId="88b44b5b-f444-4248-9297-8e20bf9b405f" providerId="ADAL" clId="{E2B48E67-FD6D-4FB7-BB6D-0DCE3BE62FBF}" dt="2024-11-01T19:41:14.371" v="180" actId="2711"/>
          <ac:spMkLst>
            <pc:docMk/>
            <pc:sldMk cId="3523028180" sldId="1345"/>
            <ac:spMk id="2" creationId="{69B95F98-0CBB-6C4E-422A-27C55C9D45E2}"/>
          </ac:spMkLst>
        </pc:spChg>
        <pc:spChg chg="mod">
          <ac:chgData name="Sydney Quantock" userId="88b44b5b-f444-4248-9297-8e20bf9b405f" providerId="ADAL" clId="{E2B48E67-FD6D-4FB7-BB6D-0DCE3BE62FBF}" dt="2024-11-01T19:40:47.721" v="174" actId="1076"/>
          <ac:spMkLst>
            <pc:docMk/>
            <pc:sldMk cId="3523028180" sldId="1345"/>
            <ac:spMk id="3" creationId="{0508BA14-2621-C5A9-1902-D617628E5F51}"/>
          </ac:spMkLst>
        </pc:spChg>
      </pc:sldChg>
      <pc:sldChg chg="delSp modSp mod modNotesTx">
        <pc:chgData name="Sydney Quantock" userId="88b44b5b-f444-4248-9297-8e20bf9b405f" providerId="ADAL" clId="{E2B48E67-FD6D-4FB7-BB6D-0DCE3BE62FBF}" dt="2024-11-01T20:51:50.483" v="552" actId="20577"/>
        <pc:sldMkLst>
          <pc:docMk/>
          <pc:sldMk cId="3910587200" sldId="1346"/>
        </pc:sldMkLst>
        <pc:spChg chg="del mod">
          <ac:chgData name="Sydney Quantock" userId="88b44b5b-f444-4248-9297-8e20bf9b405f" providerId="ADAL" clId="{E2B48E67-FD6D-4FB7-BB6D-0DCE3BE62FBF}" dt="2024-11-01T20:26:16.072" v="395" actId="478"/>
          <ac:spMkLst>
            <pc:docMk/>
            <pc:sldMk cId="3910587200" sldId="1346"/>
            <ac:spMk id="3" creationId="{03313472-F951-D5AA-B55F-2FF1CD15EEA5}"/>
          </ac:spMkLst>
        </pc:spChg>
        <pc:spChg chg="mod">
          <ac:chgData name="Sydney Quantock" userId="88b44b5b-f444-4248-9297-8e20bf9b405f" providerId="ADAL" clId="{E2B48E67-FD6D-4FB7-BB6D-0DCE3BE62FBF}" dt="2024-11-01T20:25:31.099" v="381" actId="1076"/>
          <ac:spMkLst>
            <pc:docMk/>
            <pc:sldMk cId="3910587200" sldId="1346"/>
            <ac:spMk id="6" creationId="{D6B482E9-7BF1-17EF-BDF2-529D8EA3A512}"/>
          </ac:spMkLst>
        </pc:spChg>
        <pc:spChg chg="mod">
          <ac:chgData name="Sydney Quantock" userId="88b44b5b-f444-4248-9297-8e20bf9b405f" providerId="ADAL" clId="{E2B48E67-FD6D-4FB7-BB6D-0DCE3BE62FBF}" dt="2024-11-01T20:26:12.804" v="394" actId="1076"/>
          <ac:spMkLst>
            <pc:docMk/>
            <pc:sldMk cId="3910587200" sldId="1346"/>
            <ac:spMk id="7" creationId="{69CCE3A8-56C9-AA57-B65E-E38D501CF6BA}"/>
          </ac:spMkLst>
        </pc:spChg>
      </pc:sldChg>
      <pc:sldChg chg="delSp mod modNotesTx">
        <pc:chgData name="Sydney Quantock" userId="88b44b5b-f444-4248-9297-8e20bf9b405f" providerId="ADAL" clId="{E2B48E67-FD6D-4FB7-BB6D-0DCE3BE62FBF}" dt="2024-11-01T20:52:12.865" v="561" actId="20577"/>
        <pc:sldMkLst>
          <pc:docMk/>
          <pc:sldMk cId="3658237851" sldId="1350"/>
        </pc:sldMkLst>
        <pc:spChg chg="del">
          <ac:chgData name="Sydney Quantock" userId="88b44b5b-f444-4248-9297-8e20bf9b405f" providerId="ADAL" clId="{E2B48E67-FD6D-4FB7-BB6D-0DCE3BE62FBF}" dt="2024-11-01T20:30:04.281" v="439" actId="478"/>
          <ac:spMkLst>
            <pc:docMk/>
            <pc:sldMk cId="3658237851" sldId="1350"/>
            <ac:spMk id="3" creationId="{03313472-F951-D5AA-B55F-2FF1CD15EEA5}"/>
          </ac:spMkLst>
        </pc:spChg>
      </pc:sldChg>
      <pc:sldChg chg="delSp modSp mod modNotesTx">
        <pc:chgData name="Sydney Quantock" userId="88b44b5b-f444-4248-9297-8e20bf9b405f" providerId="ADAL" clId="{E2B48E67-FD6D-4FB7-BB6D-0DCE3BE62FBF}" dt="2024-11-01T20:52:01.716" v="557" actId="20577"/>
        <pc:sldMkLst>
          <pc:docMk/>
          <pc:sldMk cId="2279423047" sldId="1351"/>
        </pc:sldMkLst>
        <pc:spChg chg="mod">
          <ac:chgData name="Sydney Quantock" userId="88b44b5b-f444-4248-9297-8e20bf9b405f" providerId="ADAL" clId="{E2B48E67-FD6D-4FB7-BB6D-0DCE3BE62FBF}" dt="2024-11-01T20:27:19.198" v="411" actId="1076"/>
          <ac:spMkLst>
            <pc:docMk/>
            <pc:sldMk cId="2279423047" sldId="1351"/>
            <ac:spMk id="2" creationId="{8A65C1C5-4B61-4FC5-883B-1416CE9E9B15}"/>
          </ac:spMkLst>
        </pc:spChg>
        <pc:spChg chg="mod">
          <ac:chgData name="Sydney Quantock" userId="88b44b5b-f444-4248-9297-8e20bf9b405f" providerId="ADAL" clId="{E2B48E67-FD6D-4FB7-BB6D-0DCE3BE62FBF}" dt="2024-11-01T20:27:23.117" v="412" actId="1076"/>
          <ac:spMkLst>
            <pc:docMk/>
            <pc:sldMk cId="2279423047" sldId="1351"/>
            <ac:spMk id="3" creationId="{2BC2B8D2-70F0-791C-C595-05CF1A412154}"/>
          </ac:spMkLst>
        </pc:spChg>
        <pc:spChg chg="del mod">
          <ac:chgData name="Sydney Quantock" userId="88b44b5b-f444-4248-9297-8e20bf9b405f" providerId="ADAL" clId="{E2B48E67-FD6D-4FB7-BB6D-0DCE3BE62FBF}" dt="2024-11-01T20:29:14.055" v="433" actId="478"/>
          <ac:spMkLst>
            <pc:docMk/>
            <pc:sldMk cId="2279423047" sldId="1351"/>
            <ac:spMk id="10" creationId="{1C082FFF-0F6A-6292-B4E3-2CF37AB1141D}"/>
          </ac:spMkLst>
        </pc:spChg>
      </pc:sldChg>
      <pc:sldChg chg="delSp modSp mod modNotesTx">
        <pc:chgData name="Sydney Quantock" userId="88b44b5b-f444-4248-9297-8e20bf9b405f" providerId="ADAL" clId="{E2B48E67-FD6D-4FB7-BB6D-0DCE3BE62FBF}" dt="2024-11-01T20:51:46.349" v="550" actId="20577"/>
        <pc:sldMkLst>
          <pc:docMk/>
          <pc:sldMk cId="1471640478" sldId="1352"/>
        </pc:sldMkLst>
        <pc:spChg chg="del mod">
          <ac:chgData name="Sydney Quantock" userId="88b44b5b-f444-4248-9297-8e20bf9b405f" providerId="ADAL" clId="{E2B48E67-FD6D-4FB7-BB6D-0DCE3BE62FBF}" dt="2024-11-01T20:30:16.880" v="441" actId="478"/>
          <ac:spMkLst>
            <pc:docMk/>
            <pc:sldMk cId="1471640478" sldId="1352"/>
            <ac:spMk id="4" creationId="{14410CD2-F0CA-31B5-5AA7-E7A4DDD045A1}"/>
          </ac:spMkLst>
        </pc:spChg>
      </pc:sldChg>
      <pc:sldChg chg="delSp mod modNotesTx">
        <pc:chgData name="Sydney Quantock" userId="88b44b5b-f444-4248-9297-8e20bf9b405f" providerId="ADAL" clId="{E2B48E67-FD6D-4FB7-BB6D-0DCE3BE62FBF}" dt="2024-11-01T20:51:48.077" v="551" actId="20577"/>
        <pc:sldMkLst>
          <pc:docMk/>
          <pc:sldMk cId="3515217744" sldId="1353"/>
        </pc:sldMkLst>
        <pc:spChg chg="del">
          <ac:chgData name="Sydney Quantock" userId="88b44b5b-f444-4248-9297-8e20bf9b405f" providerId="ADAL" clId="{E2B48E67-FD6D-4FB7-BB6D-0DCE3BE62FBF}" dt="2024-11-01T20:25:19.757" v="379" actId="478"/>
          <ac:spMkLst>
            <pc:docMk/>
            <pc:sldMk cId="3515217744" sldId="1353"/>
            <ac:spMk id="4" creationId="{14410CD2-F0CA-31B5-5AA7-E7A4DDD045A1}"/>
          </ac:spMkLst>
        </pc:spChg>
      </pc:sldChg>
      <pc:sldChg chg="delSp modSp mod modNotesTx">
        <pc:chgData name="Sydney Quantock" userId="88b44b5b-f444-4248-9297-8e20bf9b405f" providerId="ADAL" clId="{E2B48E67-FD6D-4FB7-BB6D-0DCE3BE62FBF}" dt="2024-11-01T20:59:17.726" v="590" actId="1076"/>
        <pc:sldMkLst>
          <pc:docMk/>
          <pc:sldMk cId="2221741136" sldId="1354"/>
        </pc:sldMkLst>
        <pc:spChg chg="mod">
          <ac:chgData name="Sydney Quantock" userId="88b44b5b-f444-4248-9297-8e20bf9b405f" providerId="ADAL" clId="{E2B48E67-FD6D-4FB7-BB6D-0DCE3BE62FBF}" dt="2024-11-01T20:59:14.129" v="589" actId="1076"/>
          <ac:spMkLst>
            <pc:docMk/>
            <pc:sldMk cId="2221741136" sldId="1354"/>
            <ac:spMk id="2" creationId="{F0779F86-2C38-187E-AEAD-124234AE69A4}"/>
          </ac:spMkLst>
        </pc:spChg>
        <pc:spChg chg="mod">
          <ac:chgData name="Sydney Quantock" userId="88b44b5b-f444-4248-9297-8e20bf9b405f" providerId="ADAL" clId="{E2B48E67-FD6D-4FB7-BB6D-0DCE3BE62FBF}" dt="2024-11-01T20:59:17.726" v="590" actId="1076"/>
          <ac:spMkLst>
            <pc:docMk/>
            <pc:sldMk cId="2221741136" sldId="1354"/>
            <ac:spMk id="3" creationId="{BE59D865-458C-4FBE-E601-1DF69CD516E4}"/>
          </ac:spMkLst>
        </pc:spChg>
        <pc:spChg chg="del">
          <ac:chgData name="Sydney Quantock" userId="88b44b5b-f444-4248-9297-8e20bf9b405f" providerId="ADAL" clId="{E2B48E67-FD6D-4FB7-BB6D-0DCE3BE62FBF}" dt="2024-11-01T20:28:58.529" v="428" actId="478"/>
          <ac:spMkLst>
            <pc:docMk/>
            <pc:sldMk cId="2221741136" sldId="1354"/>
            <ac:spMk id="4" creationId="{DD037745-F9B3-7F35-F121-73B92D653981}"/>
          </ac:spMkLst>
        </pc:spChg>
      </pc:sldChg>
      <pc:sldChg chg="delSp modSp mod">
        <pc:chgData name="Sydney Quantock" userId="88b44b5b-f444-4248-9297-8e20bf9b405f" providerId="ADAL" clId="{E2B48E67-FD6D-4FB7-BB6D-0DCE3BE62FBF}" dt="2024-11-01T20:29:17.524" v="434" actId="1036"/>
        <pc:sldMkLst>
          <pc:docMk/>
          <pc:sldMk cId="3509731173" sldId="1355"/>
        </pc:sldMkLst>
        <pc:spChg chg="mod">
          <ac:chgData name="Sydney Quantock" userId="88b44b5b-f444-4248-9297-8e20bf9b405f" providerId="ADAL" clId="{E2B48E67-FD6D-4FB7-BB6D-0DCE3BE62FBF}" dt="2024-11-01T20:29:17.524" v="434" actId="1036"/>
          <ac:spMkLst>
            <pc:docMk/>
            <pc:sldMk cId="3509731173" sldId="1355"/>
            <ac:spMk id="2" creationId="{B94DBBCD-77AB-96D6-AF3C-0278C4336094}"/>
          </ac:spMkLst>
        </pc:spChg>
        <pc:spChg chg="mod">
          <ac:chgData name="Sydney Quantock" userId="88b44b5b-f444-4248-9297-8e20bf9b405f" providerId="ADAL" clId="{E2B48E67-FD6D-4FB7-BB6D-0DCE3BE62FBF}" dt="2024-11-01T20:27:40.508" v="416" actId="1076"/>
          <ac:spMkLst>
            <pc:docMk/>
            <pc:sldMk cId="3509731173" sldId="1355"/>
            <ac:spMk id="3" creationId="{2EAF0EB0-665F-B35C-7203-423722B77FE5}"/>
          </ac:spMkLst>
        </pc:spChg>
        <pc:spChg chg="del">
          <ac:chgData name="Sydney Quantock" userId="88b44b5b-f444-4248-9297-8e20bf9b405f" providerId="ADAL" clId="{E2B48E67-FD6D-4FB7-BB6D-0DCE3BE62FBF}" dt="2024-11-01T20:27:43.512" v="417" actId="478"/>
          <ac:spMkLst>
            <pc:docMk/>
            <pc:sldMk cId="3509731173" sldId="1355"/>
            <ac:spMk id="4" creationId="{513F512F-241E-7E00-4FAA-F96A913FF471}"/>
          </ac:spMkLst>
        </pc:spChg>
      </pc:sldChg>
      <pc:sldChg chg="delSp modSp mod modNotesTx">
        <pc:chgData name="Sydney Quantock" userId="88b44b5b-f444-4248-9297-8e20bf9b405f" providerId="ADAL" clId="{E2B48E67-FD6D-4FB7-BB6D-0DCE3BE62FBF}" dt="2024-11-01T20:52:05.537" v="558" actId="20577"/>
        <pc:sldMkLst>
          <pc:docMk/>
          <pc:sldMk cId="2707917969" sldId="1356"/>
        </pc:sldMkLst>
        <pc:spChg chg="mod">
          <ac:chgData name="Sydney Quantock" userId="88b44b5b-f444-4248-9297-8e20bf9b405f" providerId="ADAL" clId="{E2B48E67-FD6D-4FB7-BB6D-0DCE3BE62FBF}" dt="2024-11-01T20:30:50.652" v="443" actId="948"/>
          <ac:spMkLst>
            <pc:docMk/>
            <pc:sldMk cId="2707917969" sldId="1356"/>
            <ac:spMk id="3" creationId="{2EAF0EB0-665F-B35C-7203-423722B77FE5}"/>
          </ac:spMkLst>
        </pc:spChg>
        <pc:spChg chg="del mod">
          <ac:chgData name="Sydney Quantock" userId="88b44b5b-f444-4248-9297-8e20bf9b405f" providerId="ADAL" clId="{E2B48E67-FD6D-4FB7-BB6D-0DCE3BE62FBF}" dt="2024-11-01T20:29:24.471" v="436" actId="478"/>
          <ac:spMkLst>
            <pc:docMk/>
            <pc:sldMk cId="2707917969" sldId="1356"/>
            <ac:spMk id="4" creationId="{513F512F-241E-7E00-4FAA-F96A913FF471}"/>
          </ac:spMkLst>
        </pc:spChg>
      </pc:sldChg>
      <pc:sldChg chg="delSp modSp mod modNotesTx">
        <pc:chgData name="Sydney Quantock" userId="88b44b5b-f444-4248-9297-8e20bf9b405f" providerId="ADAL" clId="{E2B48E67-FD6D-4FB7-BB6D-0DCE3BE62FBF}" dt="2024-11-01T20:52:09.833" v="559" actId="20577"/>
        <pc:sldMkLst>
          <pc:docMk/>
          <pc:sldMk cId="3699087752" sldId="1357"/>
        </pc:sldMkLst>
        <pc:spChg chg="mod">
          <ac:chgData name="Sydney Quantock" userId="88b44b5b-f444-4248-9297-8e20bf9b405f" providerId="ADAL" clId="{E2B48E67-FD6D-4FB7-BB6D-0DCE3BE62FBF}" dt="2024-11-01T20:28:35.003" v="425" actId="1076"/>
          <ac:spMkLst>
            <pc:docMk/>
            <pc:sldMk cId="3699087752" sldId="1357"/>
            <ac:spMk id="3" creationId="{2EAF0EB0-665F-B35C-7203-423722B77FE5}"/>
          </ac:spMkLst>
        </pc:spChg>
        <pc:spChg chg="del">
          <ac:chgData name="Sydney Quantock" userId="88b44b5b-f444-4248-9297-8e20bf9b405f" providerId="ADAL" clId="{E2B48E67-FD6D-4FB7-BB6D-0DCE3BE62FBF}" dt="2024-11-01T20:29:30.541" v="437" actId="478"/>
          <ac:spMkLst>
            <pc:docMk/>
            <pc:sldMk cId="3699087752" sldId="1357"/>
            <ac:spMk id="4" creationId="{513F512F-241E-7E00-4FAA-F96A913FF471}"/>
          </ac:spMkLst>
        </pc:spChg>
      </pc:sldChg>
      <pc:sldChg chg="delSp modSp mod modNotesTx">
        <pc:chgData name="Sydney Quantock" userId="88b44b5b-f444-4248-9297-8e20bf9b405f" providerId="ADAL" clId="{E2B48E67-FD6D-4FB7-BB6D-0DCE3BE62FBF}" dt="2024-11-01T20:52:11.316" v="560" actId="20577"/>
        <pc:sldMkLst>
          <pc:docMk/>
          <pc:sldMk cId="915970018" sldId="1358"/>
        </pc:sldMkLst>
        <pc:spChg chg="mod">
          <ac:chgData name="Sydney Quantock" userId="88b44b5b-f444-4248-9297-8e20bf9b405f" providerId="ADAL" clId="{E2B48E67-FD6D-4FB7-BB6D-0DCE3BE62FBF}" dt="2024-11-01T20:28:41.805" v="426" actId="2711"/>
          <ac:spMkLst>
            <pc:docMk/>
            <pc:sldMk cId="915970018" sldId="1358"/>
            <ac:spMk id="3" creationId="{2EAF0EB0-665F-B35C-7203-423722B77FE5}"/>
          </ac:spMkLst>
        </pc:spChg>
        <pc:spChg chg="del">
          <ac:chgData name="Sydney Quantock" userId="88b44b5b-f444-4248-9297-8e20bf9b405f" providerId="ADAL" clId="{E2B48E67-FD6D-4FB7-BB6D-0DCE3BE62FBF}" dt="2024-11-01T20:30:07.913" v="440" actId="478"/>
          <ac:spMkLst>
            <pc:docMk/>
            <pc:sldMk cId="915970018" sldId="1358"/>
            <ac:spMk id="4" creationId="{513F512F-241E-7E00-4FAA-F96A913FF471}"/>
          </ac:spMkLst>
        </pc:spChg>
      </pc:sldChg>
      <pc:sldChg chg="delSp mod modNotesTx">
        <pc:chgData name="Sydney Quantock" userId="88b44b5b-f444-4248-9297-8e20bf9b405f" providerId="ADAL" clId="{E2B48E67-FD6D-4FB7-BB6D-0DCE3BE62FBF}" dt="2024-11-01T20:52:28.011" v="562" actId="20577"/>
        <pc:sldMkLst>
          <pc:docMk/>
          <pc:sldMk cId="2938912081" sldId="1359"/>
        </pc:sldMkLst>
        <pc:spChg chg="del">
          <ac:chgData name="Sydney Quantock" userId="88b44b5b-f444-4248-9297-8e20bf9b405f" providerId="ADAL" clId="{E2B48E67-FD6D-4FB7-BB6D-0DCE3BE62FBF}" dt="2024-11-01T20:29:34.549" v="438" actId="478"/>
          <ac:spMkLst>
            <pc:docMk/>
            <pc:sldMk cId="2938912081" sldId="1359"/>
            <ac:spMk id="4" creationId="{84076C49-82B3-8813-EC64-1670375B7928}"/>
          </ac:spMkLst>
        </pc:spChg>
      </pc:sldChg>
      <pc:sldChg chg="modNotesTx">
        <pc:chgData name="Sydney Quantock" userId="88b44b5b-f444-4248-9297-8e20bf9b405f" providerId="ADAL" clId="{E2B48E67-FD6D-4FB7-BB6D-0DCE3BE62FBF}" dt="2024-11-01T20:52:34.243" v="565" actId="20577"/>
        <pc:sldMkLst>
          <pc:docMk/>
          <pc:sldMk cId="3053314630" sldId="1360"/>
        </pc:sldMkLst>
      </pc:sldChg>
      <pc:sldChg chg="modNotesTx">
        <pc:chgData name="Sydney Quantock" userId="88b44b5b-f444-4248-9297-8e20bf9b405f" providerId="ADAL" clId="{E2B48E67-FD6D-4FB7-BB6D-0DCE3BE62FBF}" dt="2024-11-01T20:52:35.758" v="566" actId="20577"/>
        <pc:sldMkLst>
          <pc:docMk/>
          <pc:sldMk cId="2240274702" sldId="1361"/>
        </pc:sldMkLst>
      </pc:sldChg>
      <pc:sldChg chg="addSp delSp modSp add mod setBg modClrScheme setClrOvrMap delDesignElem chgLayout modNotesTx">
        <pc:chgData name="Sydney Quantock" userId="88b44b5b-f444-4248-9297-8e20bf9b405f" providerId="ADAL" clId="{E2B48E67-FD6D-4FB7-BB6D-0DCE3BE62FBF}" dt="2024-11-01T20:50:59.837" v="527" actId="20577"/>
        <pc:sldMkLst>
          <pc:docMk/>
          <pc:sldMk cId="2007878309" sldId="1364"/>
        </pc:sldMkLst>
        <pc:spChg chg="mod ord">
          <ac:chgData name="Sydney Quantock" userId="88b44b5b-f444-4248-9297-8e20bf9b405f" providerId="ADAL" clId="{E2B48E67-FD6D-4FB7-BB6D-0DCE3BE62FBF}" dt="2024-11-01T19:35:20.194" v="82" actId="20577"/>
          <ac:spMkLst>
            <pc:docMk/>
            <pc:sldMk cId="2007878309" sldId="1364"/>
            <ac:spMk id="2" creationId="{D5DB722A-D4A6-4947-9FFF-D7CDED755F17}"/>
          </ac:spMkLst>
        </pc:spChg>
        <pc:spChg chg="add del mod ord">
          <ac:chgData name="Sydney Quantock" userId="88b44b5b-f444-4248-9297-8e20bf9b405f" providerId="ADAL" clId="{E2B48E67-FD6D-4FB7-BB6D-0DCE3BE62FBF}" dt="2024-11-01T19:33:07.318" v="29" actId="700"/>
          <ac:spMkLst>
            <pc:docMk/>
            <pc:sldMk cId="2007878309" sldId="1364"/>
            <ac:spMk id="3" creationId="{6AA14BBD-D7F9-8DD6-E315-D2E6E5226C18}"/>
          </ac:spMkLst>
        </pc:spChg>
        <pc:spChg chg="add del mod ord">
          <ac:chgData name="Sydney Quantock" userId="88b44b5b-f444-4248-9297-8e20bf9b405f" providerId="ADAL" clId="{E2B48E67-FD6D-4FB7-BB6D-0DCE3BE62FBF}" dt="2024-11-01T19:33:03.421" v="23" actId="700"/>
          <ac:spMkLst>
            <pc:docMk/>
            <pc:sldMk cId="2007878309" sldId="1364"/>
            <ac:spMk id="4" creationId="{EFE2E400-4DAB-47D7-C6CC-BEC2B578B48A}"/>
          </ac:spMkLst>
        </pc:spChg>
        <pc:spChg chg="add mod ord">
          <ac:chgData name="Sydney Quantock" userId="88b44b5b-f444-4248-9297-8e20bf9b405f" providerId="ADAL" clId="{E2B48E67-FD6D-4FB7-BB6D-0DCE3BE62FBF}" dt="2024-11-01T19:35:14.061" v="79" actId="26606"/>
          <ac:spMkLst>
            <pc:docMk/>
            <pc:sldMk cId="2007878309" sldId="1364"/>
            <ac:spMk id="5" creationId="{DA220358-1D72-2D04-F4F5-F7B6E83EF3D6}"/>
          </ac:spMkLst>
        </pc:spChg>
        <pc:spChg chg="del mod">
          <ac:chgData name="Sydney Quantock" userId="88b44b5b-f444-4248-9297-8e20bf9b405f" providerId="ADAL" clId="{E2B48E67-FD6D-4FB7-BB6D-0DCE3BE62FBF}" dt="2024-11-01T19:33:24.350" v="32" actId="26606"/>
          <ac:spMkLst>
            <pc:docMk/>
            <pc:sldMk cId="2007878309" sldId="1364"/>
            <ac:spMk id="6" creationId="{7B66D15A-C717-61E7-D7B0-21B7A84FDD56}"/>
          </ac:spMkLst>
        </pc:spChg>
        <pc:spChg chg="add del mod">
          <ac:chgData name="Sydney Quantock" userId="88b44b5b-f444-4248-9297-8e20bf9b405f" providerId="ADAL" clId="{E2B48E67-FD6D-4FB7-BB6D-0DCE3BE62FBF}" dt="2024-11-01T19:35:14.061" v="79" actId="26606"/>
          <ac:spMkLst>
            <pc:docMk/>
            <pc:sldMk cId="2007878309" sldId="1364"/>
            <ac:spMk id="8" creationId="{74104441-D17F-1FB0-63C5-A836E76CB027}"/>
          </ac:spMkLst>
        </pc:spChg>
        <pc:spChg chg="add del mod">
          <ac:chgData name="Sydney Quantock" userId="88b44b5b-f444-4248-9297-8e20bf9b405f" providerId="ADAL" clId="{E2B48E67-FD6D-4FB7-BB6D-0DCE3BE62FBF}" dt="2024-11-01T19:35:12.537" v="78" actId="26606"/>
          <ac:spMkLst>
            <pc:docMk/>
            <pc:sldMk cId="2007878309" sldId="1364"/>
            <ac:spMk id="10" creationId="{3230FC5F-930F-A00D-C7C0-4EDB8458DE7B}"/>
          </ac:spMkLst>
        </pc:spChg>
        <pc:spChg chg="add del">
          <ac:chgData name="Sydney Quantock" userId="88b44b5b-f444-4248-9297-8e20bf9b405f" providerId="ADAL" clId="{E2B48E67-FD6D-4FB7-BB6D-0DCE3BE62FBF}" dt="2024-11-01T19:33:12.476" v="30" actId="700"/>
          <ac:spMkLst>
            <pc:docMk/>
            <pc:sldMk cId="2007878309" sldId="1364"/>
            <ac:spMk id="11" creationId="{FB403EBD-907E-4D59-98D4-A72CD1063C62}"/>
          </ac:spMkLst>
        </pc:spChg>
        <pc:spChg chg="add mod">
          <ac:chgData name="Sydney Quantock" userId="88b44b5b-f444-4248-9297-8e20bf9b405f" providerId="ADAL" clId="{E2B48E67-FD6D-4FB7-BB6D-0DCE3BE62FBF}" dt="2024-11-01T19:35:14.061" v="79" actId="26606"/>
          <ac:spMkLst>
            <pc:docMk/>
            <pc:sldMk cId="2007878309" sldId="1364"/>
            <ac:spMk id="12" creationId="{C3553722-A007-8DB9-8514-B15F6AA4E676}"/>
          </ac:spMkLst>
        </pc:spChg>
        <pc:spChg chg="add del mod">
          <ac:chgData name="Sydney Quantock" userId="88b44b5b-f444-4248-9297-8e20bf9b405f" providerId="ADAL" clId="{E2B48E67-FD6D-4FB7-BB6D-0DCE3BE62FBF}" dt="2024-11-01T19:33:27.619" v="33" actId="478"/>
          <ac:spMkLst>
            <pc:docMk/>
            <pc:sldMk cId="2007878309" sldId="1364"/>
            <ac:spMk id="13" creationId="{CFAE1BB1-3EAE-E872-E91D-3F79C7249857}"/>
          </ac:spMkLst>
        </pc:spChg>
      </pc:sldChg>
      <pc:sldChg chg="addSp delSp modSp add mod setBg modClrScheme setClrOvrMap delDesignElem chgLayout modNotesTx">
        <pc:chgData name="Sydney Quantock" userId="88b44b5b-f444-4248-9297-8e20bf9b405f" providerId="ADAL" clId="{E2B48E67-FD6D-4FB7-BB6D-0DCE3BE62FBF}" dt="2024-11-01T20:51:04.436" v="531" actId="20577"/>
        <pc:sldMkLst>
          <pc:docMk/>
          <pc:sldMk cId="2627413593" sldId="1365"/>
        </pc:sldMkLst>
        <pc:spChg chg="del mod ord">
          <ac:chgData name="Sydney Quantock" userId="88b44b5b-f444-4248-9297-8e20bf9b405f" providerId="ADAL" clId="{E2B48E67-FD6D-4FB7-BB6D-0DCE3BE62FBF}" dt="2024-11-01T19:42:27.463" v="187" actId="26606"/>
          <ac:spMkLst>
            <pc:docMk/>
            <pc:sldMk cId="2627413593" sldId="1365"/>
            <ac:spMk id="2" creationId="{D5DB722A-D4A6-4947-9FFF-D7CDED755F17}"/>
          </ac:spMkLst>
        </pc:spChg>
        <pc:spChg chg="add del mod ord">
          <ac:chgData name="Sydney Quantock" userId="88b44b5b-f444-4248-9297-8e20bf9b405f" providerId="ADAL" clId="{E2B48E67-FD6D-4FB7-BB6D-0DCE3BE62FBF}" dt="2024-11-01T19:36:17.320" v="86" actId="700"/>
          <ac:spMkLst>
            <pc:docMk/>
            <pc:sldMk cId="2627413593" sldId="1365"/>
            <ac:spMk id="3" creationId="{B4525EAA-7608-1B11-49F0-824D40FE6125}"/>
          </ac:spMkLst>
        </pc:spChg>
        <pc:spChg chg="add del mod ord">
          <ac:chgData name="Sydney Quantock" userId="88b44b5b-f444-4248-9297-8e20bf9b405f" providerId="ADAL" clId="{E2B48E67-FD6D-4FB7-BB6D-0DCE3BE62FBF}" dt="2024-11-01T19:36:17.320" v="86" actId="700"/>
          <ac:spMkLst>
            <pc:docMk/>
            <pc:sldMk cId="2627413593" sldId="1365"/>
            <ac:spMk id="4" creationId="{DD8E7DC0-3AB5-6CBD-AF69-A9F1ED2EDCB8}"/>
          </ac:spMkLst>
        </pc:spChg>
        <pc:spChg chg="add mod ord">
          <ac:chgData name="Sydney Quantock" userId="88b44b5b-f444-4248-9297-8e20bf9b405f" providerId="ADAL" clId="{E2B48E67-FD6D-4FB7-BB6D-0DCE3BE62FBF}" dt="2024-11-01T20:39:01.593" v="466" actId="20577"/>
          <ac:spMkLst>
            <pc:docMk/>
            <pc:sldMk cId="2627413593" sldId="1365"/>
            <ac:spMk id="5" creationId="{8DE77651-C5BD-459A-F253-73870A8B61BB}"/>
          </ac:spMkLst>
        </pc:spChg>
        <pc:spChg chg="del mod">
          <ac:chgData name="Sydney Quantock" userId="88b44b5b-f444-4248-9297-8e20bf9b405f" providerId="ADAL" clId="{E2B48E67-FD6D-4FB7-BB6D-0DCE3BE62FBF}" dt="2024-11-01T19:36:32.259" v="90" actId="478"/>
          <ac:spMkLst>
            <pc:docMk/>
            <pc:sldMk cId="2627413593" sldId="1365"/>
            <ac:spMk id="6" creationId="{9F0676D0-D449-CF82-2F29-5136D4DCABFA}"/>
          </ac:spMkLst>
        </pc:spChg>
        <pc:spChg chg="add del mod">
          <ac:chgData name="Sydney Quantock" userId="88b44b5b-f444-4248-9297-8e20bf9b405f" providerId="ADAL" clId="{E2B48E67-FD6D-4FB7-BB6D-0DCE3BE62FBF}" dt="2024-11-01T19:42:38.937" v="188" actId="478"/>
          <ac:spMkLst>
            <pc:docMk/>
            <pc:sldMk cId="2627413593" sldId="1365"/>
            <ac:spMk id="11" creationId="{DA926F3C-E527-0E63-8621-44869116E9B2}"/>
          </ac:spMkLst>
        </pc:spChg>
        <pc:spChg chg="add del">
          <ac:chgData name="Sydney Quantock" userId="88b44b5b-f444-4248-9297-8e20bf9b405f" providerId="ADAL" clId="{E2B48E67-FD6D-4FB7-BB6D-0DCE3BE62FBF}" dt="2024-11-01T19:36:23.401" v="87" actId="700"/>
          <ac:spMkLst>
            <pc:docMk/>
            <pc:sldMk cId="2627413593" sldId="1365"/>
            <ac:spMk id="25" creationId="{FB403EBD-907E-4D59-98D4-A72CD1063C62}"/>
          </ac:spMkLst>
        </pc:spChg>
        <pc:graphicFrameChg chg="add mod modGraphic">
          <ac:chgData name="Sydney Quantock" userId="88b44b5b-f444-4248-9297-8e20bf9b405f" providerId="ADAL" clId="{E2B48E67-FD6D-4FB7-BB6D-0DCE3BE62FBF}" dt="2024-11-01T20:33:13.417" v="456" actId="1076"/>
          <ac:graphicFrameMkLst>
            <pc:docMk/>
            <pc:sldMk cId="2627413593" sldId="1365"/>
            <ac:graphicFrameMk id="7" creationId="{05A87A57-32B4-5D53-408E-A8DFA74C4AEA}"/>
          </ac:graphicFrameMkLst>
        </pc:graphicFrameChg>
      </pc:sldChg>
      <pc:sldChg chg="addSp delSp modSp add mod modClrScheme chgLayout modNotesTx">
        <pc:chgData name="Sydney Quantock" userId="88b44b5b-f444-4248-9297-8e20bf9b405f" providerId="ADAL" clId="{E2B48E67-FD6D-4FB7-BB6D-0DCE3BE62FBF}" dt="2024-11-01T20:51:06.299" v="533" actId="20577"/>
        <pc:sldMkLst>
          <pc:docMk/>
          <pc:sldMk cId="1713650003" sldId="1366"/>
        </pc:sldMkLst>
        <pc:spChg chg="add del mod ord">
          <ac:chgData name="Sydney Quantock" userId="88b44b5b-f444-4248-9297-8e20bf9b405f" providerId="ADAL" clId="{E2B48E67-FD6D-4FB7-BB6D-0DCE3BE62FBF}" dt="2024-11-01T19:37:09.202" v="99" actId="700"/>
          <ac:spMkLst>
            <pc:docMk/>
            <pc:sldMk cId="1713650003" sldId="1366"/>
            <ac:spMk id="2" creationId="{563AA375-079E-63D5-F8B1-C2B7B3D76F20}"/>
          </ac:spMkLst>
        </pc:spChg>
        <pc:spChg chg="add del mod ord">
          <ac:chgData name="Sydney Quantock" userId="88b44b5b-f444-4248-9297-8e20bf9b405f" providerId="ADAL" clId="{E2B48E67-FD6D-4FB7-BB6D-0DCE3BE62FBF}" dt="2024-11-01T19:37:09.202" v="99" actId="700"/>
          <ac:spMkLst>
            <pc:docMk/>
            <pc:sldMk cId="1713650003" sldId="1366"/>
            <ac:spMk id="3" creationId="{E064DD64-8FC8-2BC3-C009-B1EF10E654A0}"/>
          </ac:spMkLst>
        </pc:spChg>
        <pc:spChg chg="add mod ord">
          <ac:chgData name="Sydney Quantock" userId="88b44b5b-f444-4248-9297-8e20bf9b405f" providerId="ADAL" clId="{E2B48E67-FD6D-4FB7-BB6D-0DCE3BE62FBF}" dt="2024-11-01T20:33:42.818" v="461" actId="1076"/>
          <ac:spMkLst>
            <pc:docMk/>
            <pc:sldMk cId="1713650003" sldId="1366"/>
            <ac:spMk id="4" creationId="{CDD10750-CF3B-C54B-AE9C-9A8CF2E77AA5}"/>
          </ac:spMkLst>
        </pc:spChg>
        <pc:spChg chg="mod">
          <ac:chgData name="Sydney Quantock" userId="88b44b5b-f444-4248-9297-8e20bf9b405f" providerId="ADAL" clId="{E2B48E67-FD6D-4FB7-BB6D-0DCE3BE62FBF}" dt="2024-11-01T20:33:39.659" v="460" actId="1076"/>
          <ac:spMkLst>
            <pc:docMk/>
            <pc:sldMk cId="1713650003" sldId="1366"/>
            <ac:spMk id="5" creationId="{20C230DA-C3F9-F4E2-6547-064D7BAE4353}"/>
          </ac:spMkLst>
        </pc:spChg>
        <pc:spChg chg="del">
          <ac:chgData name="Sydney Quantock" userId="88b44b5b-f444-4248-9297-8e20bf9b405f" providerId="ADAL" clId="{E2B48E67-FD6D-4FB7-BB6D-0DCE3BE62FBF}" dt="2024-11-01T19:37:21.763" v="101" actId="478"/>
          <ac:spMkLst>
            <pc:docMk/>
            <pc:sldMk cId="1713650003" sldId="1366"/>
            <ac:spMk id="6" creationId="{9F0676D0-D449-CF82-2F29-5136D4DCABFA}"/>
          </ac:spMkLst>
        </pc:spChg>
        <pc:spChg chg="add del mod ord">
          <ac:chgData name="Sydney Quantock" userId="88b44b5b-f444-4248-9297-8e20bf9b405f" providerId="ADAL" clId="{E2B48E67-FD6D-4FB7-BB6D-0DCE3BE62FBF}" dt="2024-11-01T19:38:19.588" v="153" actId="478"/>
          <ac:spMkLst>
            <pc:docMk/>
            <pc:sldMk cId="1713650003" sldId="1366"/>
            <ac:spMk id="8" creationId="{9E250CA7-AFA0-5100-B246-26C5F2099AB8}"/>
          </ac:spMkLst>
        </pc:spChg>
        <pc:spChg chg="add del mod ord">
          <ac:chgData name="Sydney Quantock" userId="88b44b5b-f444-4248-9297-8e20bf9b405f" providerId="ADAL" clId="{E2B48E67-FD6D-4FB7-BB6D-0DCE3BE62FBF}" dt="2024-11-01T19:38:01.749" v="149"/>
          <ac:spMkLst>
            <pc:docMk/>
            <pc:sldMk cId="1713650003" sldId="1366"/>
            <ac:spMk id="9" creationId="{FD2446C3-14A9-A7C1-6AE3-C80BC960A92E}"/>
          </ac:spMkLst>
        </pc:spChg>
        <pc:spChg chg="add del mod">
          <ac:chgData name="Sydney Quantock" userId="88b44b5b-f444-4248-9297-8e20bf9b405f" providerId="ADAL" clId="{E2B48E67-FD6D-4FB7-BB6D-0DCE3BE62FBF}" dt="2024-11-01T19:38:12.895" v="151" actId="478"/>
          <ac:spMkLst>
            <pc:docMk/>
            <pc:sldMk cId="1713650003" sldId="1366"/>
            <ac:spMk id="12" creationId="{0A4AC6C6-9507-1FD5-F977-F16B94841A69}"/>
          </ac:spMkLst>
        </pc:spChg>
        <pc:picChg chg="mod">
          <ac:chgData name="Sydney Quantock" userId="88b44b5b-f444-4248-9297-8e20bf9b405f" providerId="ADAL" clId="{E2B48E67-FD6D-4FB7-BB6D-0DCE3BE62FBF}" dt="2024-11-01T19:38:23.957" v="154" actId="1076"/>
          <ac:picMkLst>
            <pc:docMk/>
            <pc:sldMk cId="1713650003" sldId="1366"/>
            <ac:picMk id="7" creationId="{0C21086E-EADA-7B81-0BE8-68E8CE3363CC}"/>
          </ac:picMkLst>
        </pc:picChg>
        <pc:picChg chg="add del mod">
          <ac:chgData name="Sydney Quantock" userId="88b44b5b-f444-4248-9297-8e20bf9b405f" providerId="ADAL" clId="{E2B48E67-FD6D-4FB7-BB6D-0DCE3BE62FBF}" dt="2024-11-01T19:38:07.389" v="150" actId="478"/>
          <ac:picMkLst>
            <pc:docMk/>
            <pc:sldMk cId="1713650003" sldId="1366"/>
            <ac:picMk id="10" creationId="{1274A1D0-4403-069B-31F2-51DC805444C3}"/>
          </ac:picMkLst>
        </pc:picChg>
      </pc:sldChg>
      <pc:sldChg chg="addSp delSp modSp add mod setBg modClrScheme setClrOvrMap delDesignElem chgLayout modNotesTx">
        <pc:chgData name="Sydney Quantock" userId="88b44b5b-f444-4248-9297-8e20bf9b405f" providerId="ADAL" clId="{E2B48E67-FD6D-4FB7-BB6D-0DCE3BE62FBF}" dt="2024-11-01T20:51:08.102" v="535" actId="20577"/>
        <pc:sldMkLst>
          <pc:docMk/>
          <pc:sldMk cId="259626423" sldId="1367"/>
        </pc:sldMkLst>
        <pc:spChg chg="mod ord">
          <ac:chgData name="Sydney Quantock" userId="88b44b5b-f444-4248-9297-8e20bf9b405f" providerId="ADAL" clId="{E2B48E67-FD6D-4FB7-BB6D-0DCE3BE62FBF}" dt="2024-11-01T19:38:57.675" v="161" actId="1076"/>
          <ac:spMkLst>
            <pc:docMk/>
            <pc:sldMk cId="259626423" sldId="1367"/>
            <ac:spMk id="2" creationId="{D5DB722A-D4A6-4947-9FFF-D7CDED755F17}"/>
          </ac:spMkLst>
        </pc:spChg>
        <pc:spChg chg="add mod ord">
          <ac:chgData name="Sydney Quantock" userId="88b44b5b-f444-4248-9297-8e20bf9b405f" providerId="ADAL" clId="{E2B48E67-FD6D-4FB7-BB6D-0DCE3BE62FBF}" dt="2024-11-01T19:38:52.222" v="159" actId="14100"/>
          <ac:spMkLst>
            <pc:docMk/>
            <pc:sldMk cId="259626423" sldId="1367"/>
            <ac:spMk id="3" creationId="{F371E230-4606-C5D0-9A26-70AD5C0E3B3E}"/>
          </ac:spMkLst>
        </pc:spChg>
        <pc:spChg chg="del mod">
          <ac:chgData name="Sydney Quantock" userId="88b44b5b-f444-4248-9297-8e20bf9b405f" providerId="ADAL" clId="{E2B48E67-FD6D-4FB7-BB6D-0DCE3BE62FBF}" dt="2024-11-01T19:38:44.417" v="157" actId="26606"/>
          <ac:spMkLst>
            <pc:docMk/>
            <pc:sldMk cId="259626423" sldId="1367"/>
            <ac:spMk id="6" creationId="{6672A95E-EF4C-49E7-92DB-16DA663A3CC9}"/>
          </ac:spMkLst>
        </pc:spChg>
        <pc:spChg chg="add del mod">
          <ac:chgData name="Sydney Quantock" userId="88b44b5b-f444-4248-9297-8e20bf9b405f" providerId="ADAL" clId="{E2B48E67-FD6D-4FB7-BB6D-0DCE3BE62FBF}" dt="2024-11-01T19:38:54.323" v="160" actId="478"/>
          <ac:spMkLst>
            <pc:docMk/>
            <pc:sldMk cId="259626423" sldId="1367"/>
            <ac:spMk id="8" creationId="{BE920F4D-7BE7-1381-49DB-9C57BF3A58B3}"/>
          </ac:spMkLst>
        </pc:spChg>
        <pc:spChg chg="del">
          <ac:chgData name="Sydney Quantock" userId="88b44b5b-f444-4248-9297-8e20bf9b405f" providerId="ADAL" clId="{E2B48E67-FD6D-4FB7-BB6D-0DCE3BE62FBF}" dt="2024-11-01T19:38:30.992" v="155" actId="700"/>
          <ac:spMkLst>
            <pc:docMk/>
            <pc:sldMk cId="259626423" sldId="1367"/>
            <ac:spMk id="11" creationId="{FB403EBD-907E-4D59-98D4-A72CD1063C62}"/>
          </ac:spMkLst>
        </pc:spChg>
      </pc:sldChg>
      <pc:sldChg chg="addSp delSp modSp add mod modClrScheme chgLayout modNotesTx">
        <pc:chgData name="Sydney Quantock" userId="88b44b5b-f444-4248-9297-8e20bf9b405f" providerId="ADAL" clId="{E2B48E67-FD6D-4FB7-BB6D-0DCE3BE62FBF}" dt="2024-11-01T20:51:02.269" v="529" actId="20577"/>
        <pc:sldMkLst>
          <pc:docMk/>
          <pc:sldMk cId="3823950091" sldId="1368"/>
        </pc:sldMkLst>
        <pc:spChg chg="mod">
          <ac:chgData name="Sydney Quantock" userId="88b44b5b-f444-4248-9297-8e20bf9b405f" providerId="ADAL" clId="{E2B48E67-FD6D-4FB7-BB6D-0DCE3BE62FBF}" dt="2024-11-01T20:32:40.102" v="450" actId="1076"/>
          <ac:spMkLst>
            <pc:docMk/>
            <pc:sldMk cId="3823950091" sldId="1368"/>
            <ac:spMk id="2" creationId="{D5DB722A-D4A6-4947-9FFF-D7CDED755F17}"/>
          </ac:spMkLst>
        </pc:spChg>
        <pc:spChg chg="mod">
          <ac:chgData name="Sydney Quantock" userId="88b44b5b-f444-4248-9297-8e20bf9b405f" providerId="ADAL" clId="{E2B48E67-FD6D-4FB7-BB6D-0DCE3BE62FBF}" dt="2024-11-01T19:35:27.278" v="83" actId="26606"/>
          <ac:spMkLst>
            <pc:docMk/>
            <pc:sldMk cId="3823950091" sldId="1368"/>
            <ac:spMk id="5" creationId="{DA220358-1D72-2D04-F4F5-F7B6E83EF3D6}"/>
          </ac:spMkLst>
        </pc:spChg>
        <pc:spChg chg="del">
          <ac:chgData name="Sydney Quantock" userId="88b44b5b-f444-4248-9297-8e20bf9b405f" providerId="ADAL" clId="{E2B48E67-FD6D-4FB7-BB6D-0DCE3BE62FBF}" dt="2024-11-01T19:35:27.278" v="83" actId="26606"/>
          <ac:spMkLst>
            <pc:docMk/>
            <pc:sldMk cId="3823950091" sldId="1368"/>
            <ac:spMk id="8" creationId="{74104441-D17F-1FB0-63C5-A836E76CB027}"/>
          </ac:spMkLst>
        </pc:spChg>
        <pc:spChg chg="add mod">
          <ac:chgData name="Sydney Quantock" userId="88b44b5b-f444-4248-9297-8e20bf9b405f" providerId="ADAL" clId="{E2B48E67-FD6D-4FB7-BB6D-0DCE3BE62FBF}" dt="2024-11-01T19:35:27.278" v="83" actId="26606"/>
          <ac:spMkLst>
            <pc:docMk/>
            <pc:sldMk cId="3823950091" sldId="1368"/>
            <ac:spMk id="13" creationId="{727A115A-33BF-9130-2363-BE023C1A7149}"/>
          </ac:spMkLst>
        </pc:spChg>
      </pc:sldChg>
      <pc:sldChg chg="delSp modSp mod modNotesTx">
        <pc:chgData name="Sydney Quantock" userId="88b44b5b-f444-4248-9297-8e20bf9b405f" providerId="ADAL" clId="{E2B48E67-FD6D-4FB7-BB6D-0DCE3BE62FBF}" dt="2024-11-01T20:50:47.048" v="522" actId="20577"/>
        <pc:sldMkLst>
          <pc:docMk/>
          <pc:sldMk cId="3152373708" sldId="1369"/>
        </pc:sldMkLst>
        <pc:spChg chg="mod">
          <ac:chgData name="Sydney Quantock" userId="88b44b5b-f444-4248-9297-8e20bf9b405f" providerId="ADAL" clId="{E2B48E67-FD6D-4FB7-BB6D-0DCE3BE62FBF}" dt="2024-11-01T20:32:21.254" v="446" actId="1076"/>
          <ac:spMkLst>
            <pc:docMk/>
            <pc:sldMk cId="3152373708" sldId="1369"/>
            <ac:spMk id="2" creationId="{F5703BF1-4908-88CE-3609-A780D5CB9312}"/>
          </ac:spMkLst>
        </pc:spChg>
        <pc:spChg chg="del mod">
          <ac:chgData name="Sydney Quantock" userId="88b44b5b-f444-4248-9297-8e20bf9b405f" providerId="ADAL" clId="{E2B48E67-FD6D-4FB7-BB6D-0DCE3BE62FBF}" dt="2024-11-01T20:32:17.436" v="445" actId="478"/>
          <ac:spMkLst>
            <pc:docMk/>
            <pc:sldMk cId="3152373708" sldId="1369"/>
            <ac:spMk id="3" creationId="{F3321F76-49CD-D219-4C81-53A88BA94681}"/>
          </ac:spMkLst>
        </pc:spChg>
        <pc:spChg chg="mod">
          <ac:chgData name="Sydney Quantock" userId="88b44b5b-f444-4248-9297-8e20bf9b405f" providerId="ADAL" clId="{E2B48E67-FD6D-4FB7-BB6D-0DCE3BE62FBF}" dt="2024-11-01T20:32:23.949" v="447" actId="1076"/>
          <ac:spMkLst>
            <pc:docMk/>
            <pc:sldMk cId="3152373708" sldId="1369"/>
            <ac:spMk id="4" creationId="{55764CF7-C5CC-8889-F823-91A9CA98BC10}"/>
          </ac:spMkLst>
        </pc:spChg>
      </pc:sldChg>
      <pc:sldChg chg="delSp mod modNotesTx">
        <pc:chgData name="Sydney Quantock" userId="88b44b5b-f444-4248-9297-8e20bf9b405f" providerId="ADAL" clId="{E2B48E67-FD6D-4FB7-BB6D-0DCE3BE62FBF}" dt="2024-11-01T20:51:58.542" v="555" actId="20577"/>
        <pc:sldMkLst>
          <pc:docMk/>
          <pc:sldMk cId="600713406" sldId="1370"/>
        </pc:sldMkLst>
        <pc:spChg chg="del">
          <ac:chgData name="Sydney Quantock" userId="88b44b5b-f444-4248-9297-8e20bf9b405f" providerId="ADAL" clId="{E2B48E67-FD6D-4FB7-BB6D-0DCE3BE62FBF}" dt="2024-11-01T20:29:02.130" v="429" actId="478"/>
          <ac:spMkLst>
            <pc:docMk/>
            <pc:sldMk cId="600713406" sldId="1370"/>
            <ac:spMk id="4" creationId="{4ED2FDAC-5C96-8B1D-3896-BE69442F5631}"/>
          </ac:spMkLst>
        </pc:spChg>
      </pc:sldChg>
      <pc:sldChg chg="delSp modSp mod modNotesTx">
        <pc:chgData name="Sydney Quantock" userId="88b44b5b-f444-4248-9297-8e20bf9b405f" providerId="ADAL" clId="{E2B48E67-FD6D-4FB7-BB6D-0DCE3BE62FBF}" dt="2024-11-01T20:52:00.034" v="556" actId="20577"/>
        <pc:sldMkLst>
          <pc:docMk/>
          <pc:sldMk cId="150397196" sldId="1371"/>
        </pc:sldMkLst>
        <pc:spChg chg="del mod">
          <ac:chgData name="Sydney Quantock" userId="88b44b5b-f444-4248-9297-8e20bf9b405f" providerId="ADAL" clId="{E2B48E67-FD6D-4FB7-BB6D-0DCE3BE62FBF}" dt="2024-11-01T20:29:05.344" v="431" actId="478"/>
          <ac:spMkLst>
            <pc:docMk/>
            <pc:sldMk cId="150397196" sldId="1371"/>
            <ac:spMk id="4" creationId="{23F2A611-E2D6-40BD-0105-10A7D01B0D2E}"/>
          </ac:spMkLst>
        </pc:spChg>
      </pc:sldChg>
      <pc:sldChg chg="modSp new mod modNotesTx">
        <pc:chgData name="Sydney Quantock" userId="88b44b5b-f444-4248-9297-8e20bf9b405f" providerId="ADAL" clId="{E2B48E67-FD6D-4FB7-BB6D-0DCE3BE62FBF}" dt="2024-11-01T20:51:33.153" v="545" actId="20577"/>
        <pc:sldMkLst>
          <pc:docMk/>
          <pc:sldMk cId="3578597121" sldId="1372"/>
        </pc:sldMkLst>
        <pc:spChg chg="mod">
          <ac:chgData name="Sydney Quantock" userId="88b44b5b-f444-4248-9297-8e20bf9b405f" providerId="ADAL" clId="{E2B48E67-FD6D-4FB7-BB6D-0DCE3BE62FBF}" dt="2024-11-01T20:44:43.704" v="509" actId="1076"/>
          <ac:spMkLst>
            <pc:docMk/>
            <pc:sldMk cId="3578597121" sldId="1372"/>
            <ac:spMk id="2" creationId="{D87CB735-F395-4CEB-DBA5-BB55D1605358}"/>
          </ac:spMkLst>
        </pc:spChg>
      </pc:sldChg>
      <pc:sldChg chg="modSp new mod modNotesTx">
        <pc:chgData name="Sydney Quantock" userId="88b44b5b-f444-4248-9297-8e20bf9b405f" providerId="ADAL" clId="{E2B48E67-FD6D-4FB7-BB6D-0DCE3BE62FBF}" dt="2024-11-01T20:50:50.357" v="524" actId="20577"/>
        <pc:sldMkLst>
          <pc:docMk/>
          <pc:sldMk cId="562042445" sldId="1373"/>
        </pc:sldMkLst>
        <pc:spChg chg="mod">
          <ac:chgData name="Sydney Quantock" userId="88b44b5b-f444-4248-9297-8e20bf9b405f" providerId="ADAL" clId="{E2B48E67-FD6D-4FB7-BB6D-0DCE3BE62FBF}" dt="2024-11-01T20:43:23.300" v="506" actId="403"/>
          <ac:spMkLst>
            <pc:docMk/>
            <pc:sldMk cId="562042445" sldId="1373"/>
            <ac:spMk id="2" creationId="{BC107257-7041-C2A2-2082-75D1B619C43A}"/>
          </ac:spMkLst>
        </pc:spChg>
      </pc:sldChg>
      <pc:sldMasterChg chg="add del addSldLayout delSldLayout">
        <pc:chgData name="Sydney Quantock" userId="88b44b5b-f444-4248-9297-8e20bf9b405f" providerId="ADAL" clId="{E2B48E67-FD6D-4FB7-BB6D-0DCE3BE62FBF}" dt="2024-11-01T19:38:30.992" v="155" actId="700"/>
        <pc:sldMasterMkLst>
          <pc:docMk/>
          <pc:sldMasterMk cId="3230566531" sldId="2147483919"/>
        </pc:sldMasterMkLst>
        <pc:sldLayoutChg chg="add del">
          <pc:chgData name="Sydney Quantock" userId="88b44b5b-f444-4248-9297-8e20bf9b405f" providerId="ADAL" clId="{E2B48E67-FD6D-4FB7-BB6D-0DCE3BE62FBF}" dt="2024-11-01T19:38:30.992" v="155" actId="700"/>
          <pc:sldLayoutMkLst>
            <pc:docMk/>
            <pc:sldMasterMk cId="3230566531" sldId="2147483919"/>
            <pc:sldLayoutMk cId="1910764855" sldId="2147483920"/>
          </pc:sldLayoutMkLst>
        </pc:sldLayoutChg>
      </pc:sldMasterChg>
    </pc:docChg>
  </pc:docChgLst>
  <pc:docChgLst>
    <pc:chgData name="David Tiscione" userId="99b92673-dc74-41be-ac4a-7d59e91f5dde" providerId="ADAL" clId="{9596C90D-DFFD-4C6F-9EC5-81374EFEC633}"/>
    <pc:docChg chg="undo custSel addSld delSld modSld sldOrd">
      <pc:chgData name="David Tiscione" userId="99b92673-dc74-41be-ac4a-7d59e91f5dde" providerId="ADAL" clId="{9596C90D-DFFD-4C6F-9EC5-81374EFEC633}" dt="2024-11-04T14:44:17.409" v="5351" actId="20577"/>
      <pc:docMkLst>
        <pc:docMk/>
      </pc:docMkLst>
      <pc:sldChg chg="ord">
        <pc:chgData name="David Tiscione" userId="99b92673-dc74-41be-ac4a-7d59e91f5dde" providerId="ADAL" clId="{9596C90D-DFFD-4C6F-9EC5-81374EFEC633}" dt="2024-11-04T01:25:23.497" v="994"/>
        <pc:sldMkLst>
          <pc:docMk/>
          <pc:sldMk cId="2241772588" sldId="291"/>
        </pc:sldMkLst>
      </pc:sldChg>
      <pc:sldChg chg="modSp mod">
        <pc:chgData name="David Tiscione" userId="99b92673-dc74-41be-ac4a-7d59e91f5dde" providerId="ADAL" clId="{9596C90D-DFFD-4C6F-9EC5-81374EFEC633}" dt="2024-11-01T16:34:53.981" v="20" actId="20577"/>
        <pc:sldMkLst>
          <pc:docMk/>
          <pc:sldMk cId="3913219759" sldId="304"/>
        </pc:sldMkLst>
        <pc:spChg chg="mod">
          <ac:chgData name="David Tiscione" userId="99b92673-dc74-41be-ac4a-7d59e91f5dde" providerId="ADAL" clId="{9596C90D-DFFD-4C6F-9EC5-81374EFEC633}" dt="2024-11-01T16:34:53.981" v="20" actId="20577"/>
          <ac:spMkLst>
            <pc:docMk/>
            <pc:sldMk cId="3913219759" sldId="304"/>
            <ac:spMk id="3" creationId="{D4D22962-3C7F-E480-5C35-7F4860A098E1}"/>
          </ac:spMkLst>
        </pc:spChg>
      </pc:sldChg>
      <pc:sldChg chg="modSp mod">
        <pc:chgData name="David Tiscione" userId="99b92673-dc74-41be-ac4a-7d59e91f5dde" providerId="ADAL" clId="{9596C90D-DFFD-4C6F-9EC5-81374EFEC633}" dt="2024-11-04T01:03:34.263" v="242" actId="20577"/>
        <pc:sldMkLst>
          <pc:docMk/>
          <pc:sldMk cId="1249502883" sldId="308"/>
        </pc:sldMkLst>
        <pc:spChg chg="mod">
          <ac:chgData name="David Tiscione" userId="99b92673-dc74-41be-ac4a-7d59e91f5dde" providerId="ADAL" clId="{9596C90D-DFFD-4C6F-9EC5-81374EFEC633}" dt="2024-11-04T01:03:34.263" v="242" actId="20577"/>
          <ac:spMkLst>
            <pc:docMk/>
            <pc:sldMk cId="1249502883" sldId="308"/>
            <ac:spMk id="4" creationId="{4BF13A6B-0CC1-2827-B156-9950406F7B17}"/>
          </ac:spMkLst>
        </pc:spChg>
      </pc:sldChg>
      <pc:sldChg chg="modSp mod">
        <pc:chgData name="David Tiscione" userId="99b92673-dc74-41be-ac4a-7d59e91f5dde" providerId="ADAL" clId="{9596C90D-DFFD-4C6F-9EC5-81374EFEC633}" dt="2024-11-04T00:57:45.928" v="29" actId="20577"/>
        <pc:sldMkLst>
          <pc:docMk/>
          <pc:sldMk cId="2051888531" sldId="323"/>
        </pc:sldMkLst>
        <pc:spChg chg="mod">
          <ac:chgData name="David Tiscione" userId="99b92673-dc74-41be-ac4a-7d59e91f5dde" providerId="ADAL" clId="{9596C90D-DFFD-4C6F-9EC5-81374EFEC633}" dt="2024-11-04T00:57:45.928" v="29" actId="20577"/>
          <ac:spMkLst>
            <pc:docMk/>
            <pc:sldMk cId="2051888531" sldId="323"/>
            <ac:spMk id="4" creationId="{101B3127-2C67-DE56-6935-3385B7FD1908}"/>
          </ac:spMkLst>
        </pc:spChg>
      </pc:sldChg>
      <pc:sldChg chg="modSp mod">
        <pc:chgData name="David Tiscione" userId="99b92673-dc74-41be-ac4a-7d59e91f5dde" providerId="ADAL" clId="{9596C90D-DFFD-4C6F-9EC5-81374EFEC633}" dt="2024-11-04T01:02:21.377" v="235" actId="20577"/>
        <pc:sldMkLst>
          <pc:docMk/>
          <pc:sldMk cId="56585060" sldId="331"/>
        </pc:sldMkLst>
        <pc:spChg chg="mod">
          <ac:chgData name="David Tiscione" userId="99b92673-dc74-41be-ac4a-7d59e91f5dde" providerId="ADAL" clId="{9596C90D-DFFD-4C6F-9EC5-81374EFEC633}" dt="2024-11-04T01:02:21.377" v="235" actId="20577"/>
          <ac:spMkLst>
            <pc:docMk/>
            <pc:sldMk cId="56585060" sldId="331"/>
            <ac:spMk id="3" creationId="{195343FA-F5C6-6E9C-C457-DD9EEE2BA6E7}"/>
          </ac:spMkLst>
        </pc:spChg>
      </pc:sldChg>
      <pc:sldChg chg="modSp mod">
        <pc:chgData name="David Tiscione" userId="99b92673-dc74-41be-ac4a-7d59e91f5dde" providerId="ADAL" clId="{9596C90D-DFFD-4C6F-9EC5-81374EFEC633}" dt="2024-11-04T14:44:17.409" v="5351" actId="20577"/>
        <pc:sldMkLst>
          <pc:docMk/>
          <pc:sldMk cId="935973268" sldId="348"/>
        </pc:sldMkLst>
        <pc:spChg chg="mod">
          <ac:chgData name="David Tiscione" userId="99b92673-dc74-41be-ac4a-7d59e91f5dde" providerId="ADAL" clId="{9596C90D-DFFD-4C6F-9EC5-81374EFEC633}" dt="2024-11-04T14:44:17.409" v="5351" actId="20577"/>
          <ac:spMkLst>
            <pc:docMk/>
            <pc:sldMk cId="935973268" sldId="348"/>
            <ac:spMk id="5" creationId="{9EEC37D4-4370-4F67-8D31-80A488B4BFB6}"/>
          </ac:spMkLst>
        </pc:spChg>
      </pc:sldChg>
      <pc:sldChg chg="ord">
        <pc:chgData name="David Tiscione" userId="99b92673-dc74-41be-ac4a-7d59e91f5dde" providerId="ADAL" clId="{9596C90D-DFFD-4C6F-9EC5-81374EFEC633}" dt="2024-11-04T01:25:23.497" v="994"/>
        <pc:sldMkLst>
          <pc:docMk/>
          <pc:sldMk cId="3958680007" sldId="1340"/>
        </pc:sldMkLst>
      </pc:sldChg>
      <pc:sldChg chg="ord">
        <pc:chgData name="David Tiscione" userId="99b92673-dc74-41be-ac4a-7d59e91f5dde" providerId="ADAL" clId="{9596C90D-DFFD-4C6F-9EC5-81374EFEC633}" dt="2024-11-04T01:03:05.716" v="239"/>
        <pc:sldMkLst>
          <pc:docMk/>
          <pc:sldMk cId="3081907686" sldId="1342"/>
        </pc:sldMkLst>
      </pc:sldChg>
      <pc:sldChg chg="modSp mod">
        <pc:chgData name="David Tiscione" userId="99b92673-dc74-41be-ac4a-7d59e91f5dde" providerId="ADAL" clId="{9596C90D-DFFD-4C6F-9EC5-81374EFEC633}" dt="2024-11-04T00:58:53.485" v="100" actId="20577"/>
        <pc:sldMkLst>
          <pc:docMk/>
          <pc:sldMk cId="2923282147" sldId="1344"/>
        </pc:sldMkLst>
        <pc:spChg chg="mod">
          <ac:chgData name="David Tiscione" userId="99b92673-dc74-41be-ac4a-7d59e91f5dde" providerId="ADAL" clId="{9596C90D-DFFD-4C6F-9EC5-81374EFEC633}" dt="2024-11-04T00:58:53.485" v="100" actId="20577"/>
          <ac:spMkLst>
            <pc:docMk/>
            <pc:sldMk cId="2923282147" sldId="1344"/>
            <ac:spMk id="2" creationId="{69B95F98-0CBB-6C4E-422A-27C55C9D45E2}"/>
          </ac:spMkLst>
        </pc:spChg>
      </pc:sldChg>
      <pc:sldChg chg="modSp">
        <pc:chgData name="David Tiscione" userId="99b92673-dc74-41be-ac4a-7d59e91f5dde" providerId="ADAL" clId="{9596C90D-DFFD-4C6F-9EC5-81374EFEC633}" dt="2024-11-04T01:12:50.868" v="533" actId="20577"/>
        <pc:sldMkLst>
          <pc:docMk/>
          <pc:sldMk cId="3515217744" sldId="1353"/>
        </pc:sldMkLst>
        <pc:graphicFrameChg chg="mod">
          <ac:chgData name="David Tiscione" userId="99b92673-dc74-41be-ac4a-7d59e91f5dde" providerId="ADAL" clId="{9596C90D-DFFD-4C6F-9EC5-81374EFEC633}" dt="2024-11-04T01:12:50.868" v="533" actId="20577"/>
          <ac:graphicFrameMkLst>
            <pc:docMk/>
            <pc:sldMk cId="3515217744" sldId="1353"/>
            <ac:graphicFrameMk id="6" creationId="{DFCCAFDC-6CB0-2AE4-73B4-112B4AAB98BC}"/>
          </ac:graphicFrameMkLst>
        </pc:graphicFrameChg>
      </pc:sldChg>
      <pc:sldChg chg="modSp mod">
        <pc:chgData name="David Tiscione" userId="99b92673-dc74-41be-ac4a-7d59e91f5dde" providerId="ADAL" clId="{9596C90D-DFFD-4C6F-9EC5-81374EFEC633}" dt="2024-11-04T01:27:59.207" v="1157" actId="27636"/>
        <pc:sldMkLst>
          <pc:docMk/>
          <pc:sldMk cId="2221741136" sldId="1354"/>
        </pc:sldMkLst>
        <pc:spChg chg="mod">
          <ac:chgData name="David Tiscione" userId="99b92673-dc74-41be-ac4a-7d59e91f5dde" providerId="ADAL" clId="{9596C90D-DFFD-4C6F-9EC5-81374EFEC633}" dt="2024-11-04T01:27:59.207" v="1157" actId="27636"/>
          <ac:spMkLst>
            <pc:docMk/>
            <pc:sldMk cId="2221741136" sldId="1354"/>
            <ac:spMk id="3" creationId="{BE59D865-458C-4FBE-E601-1DF69CD516E4}"/>
          </ac:spMkLst>
        </pc:spChg>
      </pc:sldChg>
      <pc:sldChg chg="modSp mod">
        <pc:chgData name="David Tiscione" userId="99b92673-dc74-41be-ac4a-7d59e91f5dde" providerId="ADAL" clId="{9596C90D-DFFD-4C6F-9EC5-81374EFEC633}" dt="2024-11-04T01:34:27.503" v="1419" actId="313"/>
        <pc:sldMkLst>
          <pc:docMk/>
          <pc:sldMk cId="3509731173" sldId="1355"/>
        </pc:sldMkLst>
        <pc:spChg chg="mod">
          <ac:chgData name="David Tiscione" userId="99b92673-dc74-41be-ac4a-7d59e91f5dde" providerId="ADAL" clId="{9596C90D-DFFD-4C6F-9EC5-81374EFEC633}" dt="2024-11-04T01:34:27.503" v="1419" actId="313"/>
          <ac:spMkLst>
            <pc:docMk/>
            <pc:sldMk cId="3509731173" sldId="1355"/>
            <ac:spMk id="3" creationId="{2EAF0EB0-665F-B35C-7203-423722B77FE5}"/>
          </ac:spMkLst>
        </pc:spChg>
      </pc:sldChg>
      <pc:sldChg chg="ord">
        <pc:chgData name="David Tiscione" userId="99b92673-dc74-41be-ac4a-7d59e91f5dde" providerId="ADAL" clId="{9596C90D-DFFD-4C6F-9EC5-81374EFEC633}" dt="2024-11-04T01:36:57.736" v="1699"/>
        <pc:sldMkLst>
          <pc:docMk/>
          <pc:sldMk cId="3699087752" sldId="1357"/>
        </pc:sldMkLst>
      </pc:sldChg>
      <pc:sldChg chg="modSp mod ord">
        <pc:chgData name="David Tiscione" userId="99b92673-dc74-41be-ac4a-7d59e91f5dde" providerId="ADAL" clId="{9596C90D-DFFD-4C6F-9EC5-81374EFEC633}" dt="2024-11-04T01:38:21.220" v="1869" actId="20577"/>
        <pc:sldMkLst>
          <pc:docMk/>
          <pc:sldMk cId="915970018" sldId="1358"/>
        </pc:sldMkLst>
        <pc:spChg chg="mod">
          <ac:chgData name="David Tiscione" userId="99b92673-dc74-41be-ac4a-7d59e91f5dde" providerId="ADAL" clId="{9596C90D-DFFD-4C6F-9EC5-81374EFEC633}" dt="2024-11-04T01:38:21.220" v="1869" actId="20577"/>
          <ac:spMkLst>
            <pc:docMk/>
            <pc:sldMk cId="915970018" sldId="1358"/>
            <ac:spMk id="3" creationId="{2EAF0EB0-665F-B35C-7203-423722B77FE5}"/>
          </ac:spMkLst>
        </pc:spChg>
      </pc:sldChg>
      <pc:sldChg chg="addSp modSp mod">
        <pc:chgData name="David Tiscione" userId="99b92673-dc74-41be-ac4a-7d59e91f5dde" providerId="ADAL" clId="{9596C90D-DFFD-4C6F-9EC5-81374EFEC633}" dt="2024-11-04T01:49:14.918" v="2947" actId="20577"/>
        <pc:sldMkLst>
          <pc:docMk/>
          <pc:sldMk cId="600713406" sldId="1370"/>
        </pc:sldMkLst>
        <pc:spChg chg="mod">
          <ac:chgData name="David Tiscione" userId="99b92673-dc74-41be-ac4a-7d59e91f5dde" providerId="ADAL" clId="{9596C90D-DFFD-4C6F-9EC5-81374EFEC633}" dt="2024-11-04T01:43:02.113" v="1908" actId="20577"/>
          <ac:spMkLst>
            <pc:docMk/>
            <pc:sldMk cId="600713406" sldId="1370"/>
            <ac:spMk id="2" creationId="{1A6858DE-C367-E554-29EE-4B828B53D843}"/>
          </ac:spMkLst>
        </pc:spChg>
        <pc:spChg chg="mod">
          <ac:chgData name="David Tiscione" userId="99b92673-dc74-41be-ac4a-7d59e91f5dde" providerId="ADAL" clId="{9596C90D-DFFD-4C6F-9EC5-81374EFEC633}" dt="2024-11-04T01:49:14.918" v="2947" actId="20577"/>
          <ac:spMkLst>
            <pc:docMk/>
            <pc:sldMk cId="600713406" sldId="1370"/>
            <ac:spMk id="3" creationId="{69546DA7-5251-B2E6-764D-B08FACCFE24C}"/>
          </ac:spMkLst>
        </pc:spChg>
        <pc:spChg chg="add mod">
          <ac:chgData name="David Tiscione" userId="99b92673-dc74-41be-ac4a-7d59e91f5dde" providerId="ADAL" clId="{9596C90D-DFFD-4C6F-9EC5-81374EFEC633}" dt="2024-11-04T01:42:49.466" v="1902" actId="20577"/>
          <ac:spMkLst>
            <pc:docMk/>
            <pc:sldMk cId="600713406" sldId="1370"/>
            <ac:spMk id="5" creationId="{7C456879-E16B-8578-85FF-748DB38737DC}"/>
          </ac:spMkLst>
        </pc:spChg>
      </pc:sldChg>
      <pc:sldChg chg="modSp mod">
        <pc:chgData name="David Tiscione" userId="99b92673-dc74-41be-ac4a-7d59e91f5dde" providerId="ADAL" clId="{9596C90D-DFFD-4C6F-9EC5-81374EFEC633}" dt="2024-11-04T14:43:41.615" v="5327" actId="20577"/>
        <pc:sldMkLst>
          <pc:docMk/>
          <pc:sldMk cId="150397196" sldId="1371"/>
        </pc:sldMkLst>
        <pc:spChg chg="mod">
          <ac:chgData name="David Tiscione" userId="99b92673-dc74-41be-ac4a-7d59e91f5dde" providerId="ADAL" clId="{9596C90D-DFFD-4C6F-9EC5-81374EFEC633}" dt="2024-11-04T14:43:41.615" v="5327" actId="20577"/>
          <ac:spMkLst>
            <pc:docMk/>
            <pc:sldMk cId="150397196" sldId="1371"/>
            <ac:spMk id="3" creationId="{CC61DF40-BA01-9C59-6EC9-8C86CA43CA51}"/>
          </ac:spMkLst>
        </pc:spChg>
      </pc:sldChg>
      <pc:sldChg chg="modSp mod">
        <pc:chgData name="David Tiscione" userId="99b92673-dc74-41be-ac4a-7d59e91f5dde" providerId="ADAL" clId="{9596C90D-DFFD-4C6F-9EC5-81374EFEC633}" dt="2024-11-04T01:10:34.306" v="250" actId="20577"/>
        <pc:sldMkLst>
          <pc:docMk/>
          <pc:sldMk cId="3578597121" sldId="1372"/>
        </pc:sldMkLst>
        <pc:spChg chg="mod">
          <ac:chgData name="David Tiscione" userId="99b92673-dc74-41be-ac4a-7d59e91f5dde" providerId="ADAL" clId="{9596C90D-DFFD-4C6F-9EC5-81374EFEC633}" dt="2024-11-04T01:10:34.306" v="250" actId="20577"/>
          <ac:spMkLst>
            <pc:docMk/>
            <pc:sldMk cId="3578597121" sldId="1372"/>
            <ac:spMk id="2" creationId="{D87CB735-F395-4CEB-DBA5-BB55D1605358}"/>
          </ac:spMkLst>
        </pc:spChg>
      </pc:sldChg>
      <pc:sldChg chg="add">
        <pc:chgData name="David Tiscione" userId="99b92673-dc74-41be-ac4a-7d59e91f5dde" providerId="ADAL" clId="{9596C90D-DFFD-4C6F-9EC5-81374EFEC633}" dt="2024-11-04T01:10:31.105" v="248" actId="2890"/>
        <pc:sldMkLst>
          <pc:docMk/>
          <pc:sldMk cId="1962270224" sldId="1375"/>
        </pc:sldMkLst>
      </pc:sldChg>
      <pc:sldChg chg="modSp new mod">
        <pc:chgData name="David Tiscione" userId="99b92673-dc74-41be-ac4a-7d59e91f5dde" providerId="ADAL" clId="{9596C90D-DFFD-4C6F-9EC5-81374EFEC633}" dt="2024-11-04T01:12:01.837" v="525" actId="20577"/>
        <pc:sldMkLst>
          <pc:docMk/>
          <pc:sldMk cId="2949399291" sldId="1376"/>
        </pc:sldMkLst>
        <pc:spChg chg="mod">
          <ac:chgData name="David Tiscione" userId="99b92673-dc74-41be-ac4a-7d59e91f5dde" providerId="ADAL" clId="{9596C90D-DFFD-4C6F-9EC5-81374EFEC633}" dt="2024-11-04T01:10:46.096" v="268" actId="20577"/>
          <ac:spMkLst>
            <pc:docMk/>
            <pc:sldMk cId="2949399291" sldId="1376"/>
            <ac:spMk id="2" creationId="{01E030F6-D2B3-85ED-D3F5-C9C867813974}"/>
          </ac:spMkLst>
        </pc:spChg>
        <pc:spChg chg="mod">
          <ac:chgData name="David Tiscione" userId="99b92673-dc74-41be-ac4a-7d59e91f5dde" providerId="ADAL" clId="{9596C90D-DFFD-4C6F-9EC5-81374EFEC633}" dt="2024-11-04T01:12:01.837" v="525" actId="20577"/>
          <ac:spMkLst>
            <pc:docMk/>
            <pc:sldMk cId="2949399291" sldId="1376"/>
            <ac:spMk id="3" creationId="{2F4524A4-FE1C-F30B-8AEF-CF912DA8BE54}"/>
          </ac:spMkLst>
        </pc:spChg>
      </pc:sldChg>
      <pc:sldChg chg="modSp new del mod">
        <pc:chgData name="David Tiscione" userId="99b92673-dc74-41be-ac4a-7d59e91f5dde" providerId="ADAL" clId="{9596C90D-DFFD-4C6F-9EC5-81374EFEC633}" dt="2024-11-04T01:27:02.854" v="1054" actId="47"/>
        <pc:sldMkLst>
          <pc:docMk/>
          <pc:sldMk cId="4031215555" sldId="1377"/>
        </pc:sldMkLst>
        <pc:spChg chg="mod">
          <ac:chgData name="David Tiscione" userId="99b92673-dc74-41be-ac4a-7d59e91f5dde" providerId="ADAL" clId="{9596C90D-DFFD-4C6F-9EC5-81374EFEC633}" dt="2024-11-04T01:14:32.502" v="544" actId="20577"/>
          <ac:spMkLst>
            <pc:docMk/>
            <pc:sldMk cId="4031215555" sldId="1377"/>
            <ac:spMk id="2" creationId="{DF5A444E-ED5E-4089-5EA7-6B68FB51DC8F}"/>
          </ac:spMkLst>
        </pc:spChg>
      </pc:sldChg>
      <pc:sldChg chg="modSp new mod">
        <pc:chgData name="David Tiscione" userId="99b92673-dc74-41be-ac4a-7d59e91f5dde" providerId="ADAL" clId="{9596C90D-DFFD-4C6F-9EC5-81374EFEC633}" dt="2024-11-04T01:18:41.529" v="992" actId="20577"/>
        <pc:sldMkLst>
          <pc:docMk/>
          <pc:sldMk cId="778783784" sldId="1378"/>
        </pc:sldMkLst>
        <pc:spChg chg="mod">
          <ac:chgData name="David Tiscione" userId="99b92673-dc74-41be-ac4a-7d59e91f5dde" providerId="ADAL" clId="{9596C90D-DFFD-4C6F-9EC5-81374EFEC633}" dt="2024-11-04T01:14:47.422" v="553" actId="20577"/>
          <ac:spMkLst>
            <pc:docMk/>
            <pc:sldMk cId="778783784" sldId="1378"/>
            <ac:spMk id="2" creationId="{3373783E-D35F-F340-97EB-6D4EF35B974D}"/>
          </ac:spMkLst>
        </pc:spChg>
        <pc:spChg chg="mod">
          <ac:chgData name="David Tiscione" userId="99b92673-dc74-41be-ac4a-7d59e91f5dde" providerId="ADAL" clId="{9596C90D-DFFD-4C6F-9EC5-81374EFEC633}" dt="2024-11-04T01:18:41.529" v="992" actId="20577"/>
          <ac:spMkLst>
            <pc:docMk/>
            <pc:sldMk cId="778783784" sldId="1378"/>
            <ac:spMk id="3" creationId="{9A38AF21-EA1E-B751-8AC4-7F2E25A7875C}"/>
          </ac:spMkLst>
        </pc:spChg>
      </pc:sldChg>
      <pc:sldChg chg="modSp new mod">
        <pc:chgData name="David Tiscione" userId="99b92673-dc74-41be-ac4a-7d59e91f5dde" providerId="ADAL" clId="{9596C90D-DFFD-4C6F-9EC5-81374EFEC633}" dt="2024-11-04T01:31:37.139" v="1248" actId="108"/>
        <pc:sldMkLst>
          <pc:docMk/>
          <pc:sldMk cId="2142285411" sldId="1379"/>
        </pc:sldMkLst>
        <pc:spChg chg="mod">
          <ac:chgData name="David Tiscione" userId="99b92673-dc74-41be-ac4a-7d59e91f5dde" providerId="ADAL" clId="{9596C90D-DFFD-4C6F-9EC5-81374EFEC633}" dt="2024-11-04T01:29:04.887" v="1187" actId="20577"/>
          <ac:spMkLst>
            <pc:docMk/>
            <pc:sldMk cId="2142285411" sldId="1379"/>
            <ac:spMk id="2" creationId="{7B7C762B-0A1B-7A83-6066-D070BAD8C2D4}"/>
          </ac:spMkLst>
        </pc:spChg>
        <pc:spChg chg="mod">
          <ac:chgData name="David Tiscione" userId="99b92673-dc74-41be-ac4a-7d59e91f5dde" providerId="ADAL" clId="{9596C90D-DFFD-4C6F-9EC5-81374EFEC633}" dt="2024-11-04T01:31:37.139" v="1248" actId="108"/>
          <ac:spMkLst>
            <pc:docMk/>
            <pc:sldMk cId="2142285411" sldId="1379"/>
            <ac:spMk id="3" creationId="{88F940D4-C7EF-5B77-88C2-3E1D15183CC8}"/>
          </ac:spMkLst>
        </pc:spChg>
      </pc:sldChg>
      <pc:sldChg chg="modSp new mod ord">
        <pc:chgData name="David Tiscione" userId="99b92673-dc74-41be-ac4a-7d59e91f5dde" providerId="ADAL" clId="{9596C90D-DFFD-4C6F-9EC5-81374EFEC633}" dt="2024-11-04T01:36:35.008" v="1695" actId="20577"/>
        <pc:sldMkLst>
          <pc:docMk/>
          <pc:sldMk cId="2737113232" sldId="1380"/>
        </pc:sldMkLst>
        <pc:spChg chg="mod">
          <ac:chgData name="David Tiscione" userId="99b92673-dc74-41be-ac4a-7d59e91f5dde" providerId="ADAL" clId="{9596C90D-DFFD-4C6F-9EC5-81374EFEC633}" dt="2024-11-04T01:34:45.795" v="1452" actId="20577"/>
          <ac:spMkLst>
            <pc:docMk/>
            <pc:sldMk cId="2737113232" sldId="1380"/>
            <ac:spMk id="2" creationId="{B2BA3307-70D9-2303-B72E-5A292CCA0771}"/>
          </ac:spMkLst>
        </pc:spChg>
        <pc:spChg chg="mod">
          <ac:chgData name="David Tiscione" userId="99b92673-dc74-41be-ac4a-7d59e91f5dde" providerId="ADAL" clId="{9596C90D-DFFD-4C6F-9EC5-81374EFEC633}" dt="2024-11-04T01:36:35.008" v="1695" actId="20577"/>
          <ac:spMkLst>
            <pc:docMk/>
            <pc:sldMk cId="2737113232" sldId="1380"/>
            <ac:spMk id="3" creationId="{14B1CBD0-4540-2B15-C25A-E883872BE5F0}"/>
          </ac:spMkLst>
        </pc:spChg>
      </pc:sldChg>
      <pc:sldChg chg="addSp modSp new mod">
        <pc:chgData name="David Tiscione" userId="99b92673-dc74-41be-ac4a-7d59e91f5dde" providerId="ADAL" clId="{9596C90D-DFFD-4C6F-9EC5-81374EFEC633}" dt="2024-11-04T14:40:17.605" v="5238" actId="20577"/>
        <pc:sldMkLst>
          <pc:docMk/>
          <pc:sldMk cId="3744502311" sldId="1381"/>
        </pc:sldMkLst>
        <pc:spChg chg="mod">
          <ac:chgData name="David Tiscione" userId="99b92673-dc74-41be-ac4a-7d59e91f5dde" providerId="ADAL" clId="{9596C90D-DFFD-4C6F-9EC5-81374EFEC633}" dt="2024-11-04T01:44:51.453" v="2176" actId="313"/>
          <ac:spMkLst>
            <pc:docMk/>
            <pc:sldMk cId="3744502311" sldId="1381"/>
            <ac:spMk id="2" creationId="{DB5FF663-1269-07AA-8BB9-897EFE6BBE98}"/>
          </ac:spMkLst>
        </pc:spChg>
        <pc:spChg chg="mod">
          <ac:chgData name="David Tiscione" userId="99b92673-dc74-41be-ac4a-7d59e91f5dde" providerId="ADAL" clId="{9596C90D-DFFD-4C6F-9EC5-81374EFEC633}" dt="2024-11-04T14:38:54.472" v="5204" actId="20577"/>
          <ac:spMkLst>
            <pc:docMk/>
            <pc:sldMk cId="3744502311" sldId="1381"/>
            <ac:spMk id="3" creationId="{33244D26-A085-78A8-DF51-EDD952265A8A}"/>
          </ac:spMkLst>
        </pc:spChg>
        <pc:spChg chg="add mod">
          <ac:chgData name="David Tiscione" userId="99b92673-dc74-41be-ac4a-7d59e91f5dde" providerId="ADAL" clId="{9596C90D-DFFD-4C6F-9EC5-81374EFEC633}" dt="2024-11-04T14:40:17.605" v="5238" actId="20577"/>
          <ac:spMkLst>
            <pc:docMk/>
            <pc:sldMk cId="3744502311" sldId="1381"/>
            <ac:spMk id="5" creationId="{E54D50E0-6B51-37BE-8E1A-C2024383938F}"/>
          </ac:spMkLst>
        </pc:spChg>
      </pc:sldChg>
      <pc:sldChg chg="modSp add mod">
        <pc:chgData name="David Tiscione" userId="99b92673-dc74-41be-ac4a-7d59e91f5dde" providerId="ADAL" clId="{9596C90D-DFFD-4C6F-9EC5-81374EFEC633}" dt="2024-11-04T14:30:05.261" v="4606"/>
        <pc:sldMkLst>
          <pc:docMk/>
          <pc:sldMk cId="842824224" sldId="1382"/>
        </pc:sldMkLst>
        <pc:spChg chg="mod">
          <ac:chgData name="David Tiscione" userId="99b92673-dc74-41be-ac4a-7d59e91f5dde" providerId="ADAL" clId="{9596C90D-DFFD-4C6F-9EC5-81374EFEC633}" dt="2024-11-04T14:30:05.261" v="4606"/>
          <ac:spMkLst>
            <pc:docMk/>
            <pc:sldMk cId="842824224" sldId="1382"/>
            <ac:spMk id="3" creationId="{33244D26-A085-78A8-DF51-EDD952265A8A}"/>
          </ac:spMkLst>
        </pc:spChg>
      </pc:sldChg>
      <pc:sldChg chg="delSp modSp new mod modClrScheme chgLayout">
        <pc:chgData name="David Tiscione" userId="99b92673-dc74-41be-ac4a-7d59e91f5dde" providerId="ADAL" clId="{9596C90D-DFFD-4C6F-9EC5-81374EFEC633}" dt="2024-11-04T01:52:06.821" v="2978" actId="700"/>
        <pc:sldMkLst>
          <pc:docMk/>
          <pc:sldMk cId="325189696" sldId="1383"/>
        </pc:sldMkLst>
        <pc:spChg chg="mod ord">
          <ac:chgData name="David Tiscione" userId="99b92673-dc74-41be-ac4a-7d59e91f5dde" providerId="ADAL" clId="{9596C90D-DFFD-4C6F-9EC5-81374EFEC633}" dt="2024-11-04T01:52:06.821" v="2978" actId="700"/>
          <ac:spMkLst>
            <pc:docMk/>
            <pc:sldMk cId="325189696" sldId="1383"/>
            <ac:spMk id="2" creationId="{E150F2A7-F7C4-36E5-15DD-AC98B84D2366}"/>
          </ac:spMkLst>
        </pc:spChg>
        <pc:spChg chg="del">
          <ac:chgData name="David Tiscione" userId="99b92673-dc74-41be-ac4a-7d59e91f5dde" providerId="ADAL" clId="{9596C90D-DFFD-4C6F-9EC5-81374EFEC633}" dt="2024-11-04T01:52:06.821" v="2978" actId="700"/>
          <ac:spMkLst>
            <pc:docMk/>
            <pc:sldMk cId="325189696" sldId="1383"/>
            <ac:spMk id="3" creationId="{DF5864CC-6152-B52D-0240-5CE2924B2E69}"/>
          </ac:spMkLst>
        </pc:spChg>
        <pc:spChg chg="mod ord">
          <ac:chgData name="David Tiscione" userId="99b92673-dc74-41be-ac4a-7d59e91f5dde" providerId="ADAL" clId="{9596C90D-DFFD-4C6F-9EC5-81374EFEC633}" dt="2024-11-04T01:52:06.821" v="2978" actId="700"/>
          <ac:spMkLst>
            <pc:docMk/>
            <pc:sldMk cId="325189696" sldId="1383"/>
            <ac:spMk id="4" creationId="{734286FC-64C0-5956-82F4-E64F72EF6CAC}"/>
          </ac:spMkLst>
        </pc:spChg>
      </pc:sldChg>
      <pc:sldChg chg="addSp modSp new mod">
        <pc:chgData name="David Tiscione" userId="99b92673-dc74-41be-ac4a-7d59e91f5dde" providerId="ADAL" clId="{9596C90D-DFFD-4C6F-9EC5-81374EFEC633}" dt="2024-11-04T14:29:43.571" v="4603" actId="108"/>
        <pc:sldMkLst>
          <pc:docMk/>
          <pc:sldMk cId="824387121" sldId="1384"/>
        </pc:sldMkLst>
        <pc:spChg chg="mod">
          <ac:chgData name="David Tiscione" userId="99b92673-dc74-41be-ac4a-7d59e91f5dde" providerId="ADAL" clId="{9596C90D-DFFD-4C6F-9EC5-81374EFEC633}" dt="2024-11-04T14:19:27.501" v="3022" actId="20577"/>
          <ac:spMkLst>
            <pc:docMk/>
            <pc:sldMk cId="824387121" sldId="1384"/>
            <ac:spMk id="2" creationId="{EAB54043-450F-7B8E-AF27-B3AE39924898}"/>
          </ac:spMkLst>
        </pc:spChg>
        <pc:spChg chg="mod">
          <ac:chgData name="David Tiscione" userId="99b92673-dc74-41be-ac4a-7d59e91f5dde" providerId="ADAL" clId="{9596C90D-DFFD-4C6F-9EC5-81374EFEC633}" dt="2024-11-04T14:29:43.571" v="4603" actId="108"/>
          <ac:spMkLst>
            <pc:docMk/>
            <pc:sldMk cId="824387121" sldId="1384"/>
            <ac:spMk id="3" creationId="{A6AA877F-2CF9-17C0-FDB0-E576E0CB09D0}"/>
          </ac:spMkLst>
        </pc:spChg>
        <pc:spChg chg="add mod">
          <ac:chgData name="David Tiscione" userId="99b92673-dc74-41be-ac4a-7d59e91f5dde" providerId="ADAL" clId="{9596C90D-DFFD-4C6F-9EC5-81374EFEC633}" dt="2024-11-04T14:24:22.850" v="3351"/>
          <ac:spMkLst>
            <pc:docMk/>
            <pc:sldMk cId="824387121" sldId="1384"/>
            <ac:spMk id="5" creationId="{5DE4BC08-2DE5-6F02-5B8C-5971124ED01C}"/>
          </ac:spMkLst>
        </pc:spChg>
      </pc:sldChg>
      <pc:sldChg chg="addSp modSp new mod ord">
        <pc:chgData name="David Tiscione" userId="99b92673-dc74-41be-ac4a-7d59e91f5dde" providerId="ADAL" clId="{9596C90D-DFFD-4C6F-9EC5-81374EFEC633}" dt="2024-11-04T14:24:01.596" v="3350"/>
        <pc:sldMkLst>
          <pc:docMk/>
          <pc:sldMk cId="3548033705" sldId="1385"/>
        </pc:sldMkLst>
        <pc:spChg chg="mod">
          <ac:chgData name="David Tiscione" userId="99b92673-dc74-41be-ac4a-7d59e91f5dde" providerId="ADAL" clId="{9596C90D-DFFD-4C6F-9EC5-81374EFEC633}" dt="2024-11-04T14:21:49.705" v="3056" actId="20577"/>
          <ac:spMkLst>
            <pc:docMk/>
            <pc:sldMk cId="3548033705" sldId="1385"/>
            <ac:spMk id="2" creationId="{70477682-8CCF-AF65-0830-28AA664D164E}"/>
          </ac:spMkLst>
        </pc:spChg>
        <pc:spChg chg="mod">
          <ac:chgData name="David Tiscione" userId="99b92673-dc74-41be-ac4a-7d59e91f5dde" providerId="ADAL" clId="{9596C90D-DFFD-4C6F-9EC5-81374EFEC633}" dt="2024-11-04T14:23:03.228" v="3349" actId="313"/>
          <ac:spMkLst>
            <pc:docMk/>
            <pc:sldMk cId="3548033705" sldId="1385"/>
            <ac:spMk id="3" creationId="{F79E631B-5F3E-1D14-A8E7-86DD4E0AB1B7}"/>
          </ac:spMkLst>
        </pc:spChg>
        <pc:spChg chg="add mod">
          <ac:chgData name="David Tiscione" userId="99b92673-dc74-41be-ac4a-7d59e91f5dde" providerId="ADAL" clId="{9596C90D-DFFD-4C6F-9EC5-81374EFEC633}" dt="2024-11-04T14:24:01.596" v="3350"/>
          <ac:spMkLst>
            <pc:docMk/>
            <pc:sldMk cId="3548033705" sldId="1385"/>
            <ac:spMk id="5" creationId="{5122F8DA-55D9-56EB-0F33-F248DD8D53F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5868F-7C3B-4ACD-B325-3BB4039058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EB65551-6B99-4FC6-A9FC-F590BDFB3674}">
      <dgm:prSet phldrT="[Text]"/>
      <dgm:spPr/>
      <dgm:t>
        <a:bodyPr/>
        <a:lstStyle/>
        <a:p>
          <a:r>
            <a:rPr lang="en-US"/>
            <a:t>No outcome from injunction</a:t>
          </a:r>
        </a:p>
      </dgm:t>
    </dgm:pt>
    <dgm:pt modelId="{3B82578B-DCE3-408C-9489-A7DC3AD76E66}" type="parTrans" cxnId="{49093960-0FF1-4104-AAF0-0966C511C349}">
      <dgm:prSet/>
      <dgm:spPr/>
      <dgm:t>
        <a:bodyPr/>
        <a:lstStyle/>
        <a:p>
          <a:endParaRPr lang="en-US"/>
        </a:p>
      </dgm:t>
    </dgm:pt>
    <dgm:pt modelId="{5F360A1A-EF4C-488C-9E07-EB2B7654917F}" type="sibTrans" cxnId="{49093960-0FF1-4104-AAF0-0966C511C349}">
      <dgm:prSet/>
      <dgm:spPr/>
      <dgm:t>
        <a:bodyPr/>
        <a:lstStyle/>
        <a:p>
          <a:endParaRPr lang="en-US"/>
        </a:p>
      </dgm:t>
    </dgm:pt>
    <dgm:pt modelId="{9A859007-2750-4DFE-AF83-88B15A8DB8E7}">
      <dgm:prSet phldrT="[Text]"/>
      <dgm:spPr/>
      <dgm:t>
        <a:bodyPr/>
        <a:lstStyle/>
        <a:p>
          <a:r>
            <a:rPr lang="en-US"/>
            <a:t>-Incidents falling under 2020 jurisdiction- Last year’s policy</a:t>
          </a:r>
        </a:p>
        <a:p>
          <a:r>
            <a:rPr lang="en-US"/>
            <a:t>-Incidents outside of 2020 jurisdiction- Sex-based Harassment and Discrimination Policy</a:t>
          </a:r>
        </a:p>
      </dgm:t>
    </dgm:pt>
    <dgm:pt modelId="{CEF0B1DE-3797-4D41-A46C-60F40E782A06}" type="parTrans" cxnId="{E60D65E6-8C3F-4D1B-B8A1-035ADA351408}">
      <dgm:prSet/>
      <dgm:spPr/>
      <dgm:t>
        <a:bodyPr/>
        <a:lstStyle/>
        <a:p>
          <a:endParaRPr lang="en-US"/>
        </a:p>
      </dgm:t>
    </dgm:pt>
    <dgm:pt modelId="{ED2FE97D-E396-4585-93CB-CB60BE81640E}" type="sibTrans" cxnId="{E60D65E6-8C3F-4D1B-B8A1-035ADA351408}">
      <dgm:prSet/>
      <dgm:spPr/>
      <dgm:t>
        <a:bodyPr/>
        <a:lstStyle/>
        <a:p>
          <a:endParaRPr lang="en-US"/>
        </a:p>
      </dgm:t>
    </dgm:pt>
    <dgm:pt modelId="{53A95D80-865F-4F45-A888-F09724A383CE}" type="pres">
      <dgm:prSet presAssocID="{7295868F-7C3B-4ACD-B325-3BB403905840}" presName="Name0" presStyleCnt="0">
        <dgm:presLayoutVars>
          <dgm:dir/>
          <dgm:resizeHandles val="exact"/>
        </dgm:presLayoutVars>
      </dgm:prSet>
      <dgm:spPr/>
    </dgm:pt>
    <dgm:pt modelId="{DD885822-114A-46A0-9782-9916076645EC}" type="pres">
      <dgm:prSet presAssocID="{6EB65551-6B99-4FC6-A9FC-F590BDFB3674}" presName="node" presStyleLbl="node1" presStyleIdx="0" presStyleCnt="2">
        <dgm:presLayoutVars>
          <dgm:bulletEnabled val="1"/>
        </dgm:presLayoutVars>
      </dgm:prSet>
      <dgm:spPr/>
    </dgm:pt>
    <dgm:pt modelId="{22E8A8F1-4689-42E7-A153-B58C23629FCF}" type="pres">
      <dgm:prSet presAssocID="{5F360A1A-EF4C-488C-9E07-EB2B7654917F}" presName="sibTrans" presStyleLbl="sibTrans2D1" presStyleIdx="0" presStyleCnt="1"/>
      <dgm:spPr/>
    </dgm:pt>
    <dgm:pt modelId="{FA6D4C0D-9AFA-4359-BB2D-DF1B759DD096}" type="pres">
      <dgm:prSet presAssocID="{5F360A1A-EF4C-488C-9E07-EB2B7654917F}" presName="connectorText" presStyleLbl="sibTrans2D1" presStyleIdx="0" presStyleCnt="1"/>
      <dgm:spPr/>
    </dgm:pt>
    <dgm:pt modelId="{28973669-66BD-4EBB-8AF3-8FA37BA88953}" type="pres">
      <dgm:prSet presAssocID="{9A859007-2750-4DFE-AF83-88B15A8DB8E7}" presName="node" presStyleLbl="node1" presStyleIdx="1" presStyleCnt="2">
        <dgm:presLayoutVars>
          <dgm:bulletEnabled val="1"/>
        </dgm:presLayoutVars>
      </dgm:prSet>
      <dgm:spPr/>
    </dgm:pt>
  </dgm:ptLst>
  <dgm:cxnLst>
    <dgm:cxn modelId="{8C119D10-F757-4CEE-B861-6B2DD49DB998}" type="presOf" srcId="{7295868F-7C3B-4ACD-B325-3BB403905840}" destId="{53A95D80-865F-4F45-A888-F09724A383CE}" srcOrd="0" destOrd="0" presId="urn:microsoft.com/office/officeart/2005/8/layout/process1"/>
    <dgm:cxn modelId="{C60D291D-5CF7-4C0F-A236-88B1B9A1CC51}" type="presOf" srcId="{9A859007-2750-4DFE-AF83-88B15A8DB8E7}" destId="{28973669-66BD-4EBB-8AF3-8FA37BA88953}" srcOrd="0" destOrd="0" presId="urn:microsoft.com/office/officeart/2005/8/layout/process1"/>
    <dgm:cxn modelId="{49093960-0FF1-4104-AAF0-0966C511C349}" srcId="{7295868F-7C3B-4ACD-B325-3BB403905840}" destId="{6EB65551-6B99-4FC6-A9FC-F590BDFB3674}" srcOrd="0" destOrd="0" parTransId="{3B82578B-DCE3-408C-9489-A7DC3AD76E66}" sibTransId="{5F360A1A-EF4C-488C-9E07-EB2B7654917F}"/>
    <dgm:cxn modelId="{52441B6A-5975-4B9E-954D-14463DBCA24E}" type="presOf" srcId="{6EB65551-6B99-4FC6-A9FC-F590BDFB3674}" destId="{DD885822-114A-46A0-9782-9916076645EC}" srcOrd="0" destOrd="0" presId="urn:microsoft.com/office/officeart/2005/8/layout/process1"/>
    <dgm:cxn modelId="{3CAAFB50-7548-4FEE-9871-B2052C8329C3}" type="presOf" srcId="{5F360A1A-EF4C-488C-9E07-EB2B7654917F}" destId="{FA6D4C0D-9AFA-4359-BB2D-DF1B759DD096}" srcOrd="1" destOrd="0" presId="urn:microsoft.com/office/officeart/2005/8/layout/process1"/>
    <dgm:cxn modelId="{3B079497-87B0-4E9A-8C3F-8092FD24C365}" type="presOf" srcId="{5F360A1A-EF4C-488C-9E07-EB2B7654917F}" destId="{22E8A8F1-4689-42E7-A153-B58C23629FCF}" srcOrd="0" destOrd="0" presId="urn:microsoft.com/office/officeart/2005/8/layout/process1"/>
    <dgm:cxn modelId="{E60D65E6-8C3F-4D1B-B8A1-035ADA351408}" srcId="{7295868F-7C3B-4ACD-B325-3BB403905840}" destId="{9A859007-2750-4DFE-AF83-88B15A8DB8E7}" srcOrd="1" destOrd="0" parTransId="{CEF0B1DE-3797-4D41-A46C-60F40E782A06}" sibTransId="{ED2FE97D-E396-4585-93CB-CB60BE81640E}"/>
    <dgm:cxn modelId="{85F83DE0-1B15-4F94-B7DA-9D9E060535D3}" type="presParOf" srcId="{53A95D80-865F-4F45-A888-F09724A383CE}" destId="{DD885822-114A-46A0-9782-9916076645EC}" srcOrd="0" destOrd="0" presId="urn:microsoft.com/office/officeart/2005/8/layout/process1"/>
    <dgm:cxn modelId="{80EE5DC2-9468-4E0E-9718-603AE43EA615}" type="presParOf" srcId="{53A95D80-865F-4F45-A888-F09724A383CE}" destId="{22E8A8F1-4689-42E7-A153-B58C23629FCF}" srcOrd="1" destOrd="0" presId="urn:microsoft.com/office/officeart/2005/8/layout/process1"/>
    <dgm:cxn modelId="{E67E89CD-A6C9-4BA8-BFF2-7B4E5BD5986E}" type="presParOf" srcId="{22E8A8F1-4689-42E7-A153-B58C23629FCF}" destId="{FA6D4C0D-9AFA-4359-BB2D-DF1B759DD096}" srcOrd="0" destOrd="0" presId="urn:microsoft.com/office/officeart/2005/8/layout/process1"/>
    <dgm:cxn modelId="{2CC618ED-A41D-4949-9AFC-12AA2419582B}" type="presParOf" srcId="{53A95D80-865F-4F45-A888-F09724A383CE}" destId="{28973669-66BD-4EBB-8AF3-8FA37BA8895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5868F-7C3B-4ACD-B325-3BB4039058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EB65551-6B99-4FC6-A9FC-F590BDFB3674}">
      <dgm:prSet phldrT="[Text]"/>
      <dgm:spPr/>
      <dgm:t>
        <a:bodyPr/>
        <a:lstStyle/>
        <a:p>
          <a:r>
            <a:rPr lang="en-US"/>
            <a:t>Injunction is lifted</a:t>
          </a:r>
        </a:p>
      </dgm:t>
    </dgm:pt>
    <dgm:pt modelId="{3B82578B-DCE3-408C-9489-A7DC3AD76E66}" type="parTrans" cxnId="{49093960-0FF1-4104-AAF0-0966C511C349}">
      <dgm:prSet/>
      <dgm:spPr/>
      <dgm:t>
        <a:bodyPr/>
        <a:lstStyle/>
        <a:p>
          <a:endParaRPr lang="en-US"/>
        </a:p>
      </dgm:t>
    </dgm:pt>
    <dgm:pt modelId="{5F360A1A-EF4C-488C-9E07-EB2B7654917F}" type="sibTrans" cxnId="{49093960-0FF1-4104-AAF0-0966C511C349}">
      <dgm:prSet/>
      <dgm:spPr/>
      <dgm:t>
        <a:bodyPr/>
        <a:lstStyle/>
        <a:p>
          <a:endParaRPr lang="en-US"/>
        </a:p>
      </dgm:t>
    </dgm:pt>
    <dgm:pt modelId="{9A859007-2750-4DFE-AF83-88B15A8DB8E7}">
      <dgm:prSet phldrT="[Text]"/>
      <dgm:spPr/>
      <dgm:t>
        <a:bodyPr/>
        <a:lstStyle/>
        <a:p>
          <a:r>
            <a:rPr lang="en-US"/>
            <a:t>-Incidents occurring on or after August 1, 2024- Sex-based Harassment and Discrimination Policy</a:t>
          </a:r>
        </a:p>
        <a:p>
          <a:r>
            <a:rPr lang="en-US"/>
            <a:t>-Incidents occurring prior to August 1, 2024- Policy in place at time of incident</a:t>
          </a:r>
        </a:p>
      </dgm:t>
    </dgm:pt>
    <dgm:pt modelId="{CEF0B1DE-3797-4D41-A46C-60F40E782A06}" type="parTrans" cxnId="{E60D65E6-8C3F-4D1B-B8A1-035ADA351408}">
      <dgm:prSet/>
      <dgm:spPr/>
      <dgm:t>
        <a:bodyPr/>
        <a:lstStyle/>
        <a:p>
          <a:endParaRPr lang="en-US"/>
        </a:p>
      </dgm:t>
    </dgm:pt>
    <dgm:pt modelId="{ED2FE97D-E396-4585-93CB-CB60BE81640E}" type="sibTrans" cxnId="{E60D65E6-8C3F-4D1B-B8A1-035ADA351408}">
      <dgm:prSet/>
      <dgm:spPr/>
      <dgm:t>
        <a:bodyPr/>
        <a:lstStyle/>
        <a:p>
          <a:endParaRPr lang="en-US"/>
        </a:p>
      </dgm:t>
    </dgm:pt>
    <dgm:pt modelId="{53A95D80-865F-4F45-A888-F09724A383CE}" type="pres">
      <dgm:prSet presAssocID="{7295868F-7C3B-4ACD-B325-3BB403905840}" presName="Name0" presStyleCnt="0">
        <dgm:presLayoutVars>
          <dgm:dir/>
          <dgm:resizeHandles val="exact"/>
        </dgm:presLayoutVars>
      </dgm:prSet>
      <dgm:spPr/>
    </dgm:pt>
    <dgm:pt modelId="{DD885822-114A-46A0-9782-9916076645EC}" type="pres">
      <dgm:prSet presAssocID="{6EB65551-6B99-4FC6-A9FC-F590BDFB3674}" presName="node" presStyleLbl="node1" presStyleIdx="0" presStyleCnt="2">
        <dgm:presLayoutVars>
          <dgm:bulletEnabled val="1"/>
        </dgm:presLayoutVars>
      </dgm:prSet>
      <dgm:spPr/>
    </dgm:pt>
    <dgm:pt modelId="{22E8A8F1-4689-42E7-A153-B58C23629FCF}" type="pres">
      <dgm:prSet presAssocID="{5F360A1A-EF4C-488C-9E07-EB2B7654917F}" presName="sibTrans" presStyleLbl="sibTrans2D1" presStyleIdx="0" presStyleCnt="1"/>
      <dgm:spPr/>
    </dgm:pt>
    <dgm:pt modelId="{FA6D4C0D-9AFA-4359-BB2D-DF1B759DD096}" type="pres">
      <dgm:prSet presAssocID="{5F360A1A-EF4C-488C-9E07-EB2B7654917F}" presName="connectorText" presStyleLbl="sibTrans2D1" presStyleIdx="0" presStyleCnt="1"/>
      <dgm:spPr/>
    </dgm:pt>
    <dgm:pt modelId="{28973669-66BD-4EBB-8AF3-8FA37BA88953}" type="pres">
      <dgm:prSet presAssocID="{9A859007-2750-4DFE-AF83-88B15A8DB8E7}" presName="node" presStyleLbl="node1" presStyleIdx="1" presStyleCnt="2">
        <dgm:presLayoutVars>
          <dgm:bulletEnabled val="1"/>
        </dgm:presLayoutVars>
      </dgm:prSet>
      <dgm:spPr/>
    </dgm:pt>
  </dgm:ptLst>
  <dgm:cxnLst>
    <dgm:cxn modelId="{8C119D10-F757-4CEE-B861-6B2DD49DB998}" type="presOf" srcId="{7295868F-7C3B-4ACD-B325-3BB403905840}" destId="{53A95D80-865F-4F45-A888-F09724A383CE}" srcOrd="0" destOrd="0" presId="urn:microsoft.com/office/officeart/2005/8/layout/process1"/>
    <dgm:cxn modelId="{C60D291D-5CF7-4C0F-A236-88B1B9A1CC51}" type="presOf" srcId="{9A859007-2750-4DFE-AF83-88B15A8DB8E7}" destId="{28973669-66BD-4EBB-8AF3-8FA37BA88953}" srcOrd="0" destOrd="0" presId="urn:microsoft.com/office/officeart/2005/8/layout/process1"/>
    <dgm:cxn modelId="{49093960-0FF1-4104-AAF0-0966C511C349}" srcId="{7295868F-7C3B-4ACD-B325-3BB403905840}" destId="{6EB65551-6B99-4FC6-A9FC-F590BDFB3674}" srcOrd="0" destOrd="0" parTransId="{3B82578B-DCE3-408C-9489-A7DC3AD76E66}" sibTransId="{5F360A1A-EF4C-488C-9E07-EB2B7654917F}"/>
    <dgm:cxn modelId="{52441B6A-5975-4B9E-954D-14463DBCA24E}" type="presOf" srcId="{6EB65551-6B99-4FC6-A9FC-F590BDFB3674}" destId="{DD885822-114A-46A0-9782-9916076645EC}" srcOrd="0" destOrd="0" presId="urn:microsoft.com/office/officeart/2005/8/layout/process1"/>
    <dgm:cxn modelId="{3CAAFB50-7548-4FEE-9871-B2052C8329C3}" type="presOf" srcId="{5F360A1A-EF4C-488C-9E07-EB2B7654917F}" destId="{FA6D4C0D-9AFA-4359-BB2D-DF1B759DD096}" srcOrd="1" destOrd="0" presId="urn:microsoft.com/office/officeart/2005/8/layout/process1"/>
    <dgm:cxn modelId="{3B079497-87B0-4E9A-8C3F-8092FD24C365}" type="presOf" srcId="{5F360A1A-EF4C-488C-9E07-EB2B7654917F}" destId="{22E8A8F1-4689-42E7-A153-B58C23629FCF}" srcOrd="0" destOrd="0" presId="urn:microsoft.com/office/officeart/2005/8/layout/process1"/>
    <dgm:cxn modelId="{E60D65E6-8C3F-4D1B-B8A1-035ADA351408}" srcId="{7295868F-7C3B-4ACD-B325-3BB403905840}" destId="{9A859007-2750-4DFE-AF83-88B15A8DB8E7}" srcOrd="1" destOrd="0" parTransId="{CEF0B1DE-3797-4D41-A46C-60F40E782A06}" sibTransId="{ED2FE97D-E396-4585-93CB-CB60BE81640E}"/>
    <dgm:cxn modelId="{85F83DE0-1B15-4F94-B7DA-9D9E060535D3}" type="presParOf" srcId="{53A95D80-865F-4F45-A888-F09724A383CE}" destId="{DD885822-114A-46A0-9782-9916076645EC}" srcOrd="0" destOrd="0" presId="urn:microsoft.com/office/officeart/2005/8/layout/process1"/>
    <dgm:cxn modelId="{80EE5DC2-9468-4E0E-9718-603AE43EA615}" type="presParOf" srcId="{53A95D80-865F-4F45-A888-F09724A383CE}" destId="{22E8A8F1-4689-42E7-A153-B58C23629FCF}" srcOrd="1" destOrd="0" presId="urn:microsoft.com/office/officeart/2005/8/layout/process1"/>
    <dgm:cxn modelId="{E67E89CD-A6C9-4BA8-BFF2-7B4E5BD5986E}" type="presParOf" srcId="{22E8A8F1-4689-42E7-A153-B58C23629FCF}" destId="{FA6D4C0D-9AFA-4359-BB2D-DF1B759DD096}" srcOrd="0" destOrd="0" presId="urn:microsoft.com/office/officeart/2005/8/layout/process1"/>
    <dgm:cxn modelId="{2CC618ED-A41D-4949-9AFC-12AA2419582B}" type="presParOf" srcId="{53A95D80-865F-4F45-A888-F09724A383CE}" destId="{28973669-66BD-4EBB-8AF3-8FA37BA88953}"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5868F-7C3B-4ACD-B325-3BB4039058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EB65551-6B99-4FC6-A9FC-F590BDFB3674}">
      <dgm:prSet phldrT="[Text]" custT="1"/>
      <dgm:spPr/>
      <dgm:t>
        <a:bodyPr/>
        <a:lstStyle/>
        <a:p>
          <a:r>
            <a:rPr lang="en-US" sz="1400" kern="1200">
              <a:solidFill>
                <a:prstClr val="white"/>
              </a:solidFill>
              <a:latin typeface="Sabon Next LT"/>
              <a:ea typeface="+mn-ea"/>
              <a:cs typeface="+mn-cs"/>
            </a:rPr>
            <a:t>Injunction is made permanent for some or all of final rule</a:t>
          </a:r>
        </a:p>
      </dgm:t>
    </dgm:pt>
    <dgm:pt modelId="{3B82578B-DCE3-408C-9489-A7DC3AD76E66}" type="parTrans" cxnId="{49093960-0FF1-4104-AAF0-0966C511C349}">
      <dgm:prSet/>
      <dgm:spPr/>
      <dgm:t>
        <a:bodyPr/>
        <a:lstStyle/>
        <a:p>
          <a:endParaRPr lang="en-US"/>
        </a:p>
      </dgm:t>
    </dgm:pt>
    <dgm:pt modelId="{5F360A1A-EF4C-488C-9E07-EB2B7654917F}" type="sibTrans" cxnId="{49093960-0FF1-4104-AAF0-0966C511C349}">
      <dgm:prSet/>
      <dgm:spPr/>
      <dgm:t>
        <a:bodyPr/>
        <a:lstStyle/>
        <a:p>
          <a:endParaRPr lang="en-US"/>
        </a:p>
      </dgm:t>
    </dgm:pt>
    <dgm:pt modelId="{9A859007-2750-4DFE-AF83-88B15A8DB8E7}">
      <dgm:prSet phldrT="[Text]" custT="1"/>
      <dgm:spPr/>
      <dgm:t>
        <a:bodyPr/>
        <a:lstStyle/>
        <a:p>
          <a:r>
            <a:rPr lang="en-US" sz="1400" kern="1200">
              <a:solidFill>
                <a:prstClr val="white"/>
              </a:solidFill>
              <a:latin typeface="Sabon Next LT"/>
              <a:ea typeface="+mn-ea"/>
              <a:cs typeface="+mn-cs"/>
            </a:rPr>
            <a:t>-Likely revert to last year’s policy with nuances</a:t>
          </a:r>
        </a:p>
      </dgm:t>
    </dgm:pt>
    <dgm:pt modelId="{CEF0B1DE-3797-4D41-A46C-60F40E782A06}" type="parTrans" cxnId="{E60D65E6-8C3F-4D1B-B8A1-035ADA351408}">
      <dgm:prSet/>
      <dgm:spPr/>
      <dgm:t>
        <a:bodyPr/>
        <a:lstStyle/>
        <a:p>
          <a:endParaRPr lang="en-US"/>
        </a:p>
      </dgm:t>
    </dgm:pt>
    <dgm:pt modelId="{ED2FE97D-E396-4585-93CB-CB60BE81640E}" type="sibTrans" cxnId="{E60D65E6-8C3F-4D1B-B8A1-035ADA351408}">
      <dgm:prSet/>
      <dgm:spPr/>
      <dgm:t>
        <a:bodyPr/>
        <a:lstStyle/>
        <a:p>
          <a:endParaRPr lang="en-US"/>
        </a:p>
      </dgm:t>
    </dgm:pt>
    <dgm:pt modelId="{53A95D80-865F-4F45-A888-F09724A383CE}" type="pres">
      <dgm:prSet presAssocID="{7295868F-7C3B-4ACD-B325-3BB403905840}" presName="Name0" presStyleCnt="0">
        <dgm:presLayoutVars>
          <dgm:dir/>
          <dgm:resizeHandles val="exact"/>
        </dgm:presLayoutVars>
      </dgm:prSet>
      <dgm:spPr/>
    </dgm:pt>
    <dgm:pt modelId="{DD885822-114A-46A0-9782-9916076645EC}" type="pres">
      <dgm:prSet presAssocID="{6EB65551-6B99-4FC6-A9FC-F590BDFB3674}" presName="node" presStyleLbl="node1" presStyleIdx="0" presStyleCnt="2">
        <dgm:presLayoutVars>
          <dgm:bulletEnabled val="1"/>
        </dgm:presLayoutVars>
      </dgm:prSet>
      <dgm:spPr/>
    </dgm:pt>
    <dgm:pt modelId="{22E8A8F1-4689-42E7-A153-B58C23629FCF}" type="pres">
      <dgm:prSet presAssocID="{5F360A1A-EF4C-488C-9E07-EB2B7654917F}" presName="sibTrans" presStyleLbl="sibTrans2D1" presStyleIdx="0" presStyleCnt="1"/>
      <dgm:spPr/>
    </dgm:pt>
    <dgm:pt modelId="{FA6D4C0D-9AFA-4359-BB2D-DF1B759DD096}" type="pres">
      <dgm:prSet presAssocID="{5F360A1A-EF4C-488C-9E07-EB2B7654917F}" presName="connectorText" presStyleLbl="sibTrans2D1" presStyleIdx="0" presStyleCnt="1"/>
      <dgm:spPr/>
    </dgm:pt>
    <dgm:pt modelId="{28973669-66BD-4EBB-8AF3-8FA37BA88953}" type="pres">
      <dgm:prSet presAssocID="{9A859007-2750-4DFE-AF83-88B15A8DB8E7}" presName="node" presStyleLbl="node1" presStyleIdx="1" presStyleCnt="2">
        <dgm:presLayoutVars>
          <dgm:bulletEnabled val="1"/>
        </dgm:presLayoutVars>
      </dgm:prSet>
      <dgm:spPr/>
    </dgm:pt>
  </dgm:ptLst>
  <dgm:cxnLst>
    <dgm:cxn modelId="{8C119D10-F757-4CEE-B861-6B2DD49DB998}" type="presOf" srcId="{7295868F-7C3B-4ACD-B325-3BB403905840}" destId="{53A95D80-865F-4F45-A888-F09724A383CE}" srcOrd="0" destOrd="0" presId="urn:microsoft.com/office/officeart/2005/8/layout/process1"/>
    <dgm:cxn modelId="{C60D291D-5CF7-4C0F-A236-88B1B9A1CC51}" type="presOf" srcId="{9A859007-2750-4DFE-AF83-88B15A8DB8E7}" destId="{28973669-66BD-4EBB-8AF3-8FA37BA88953}" srcOrd="0" destOrd="0" presId="urn:microsoft.com/office/officeart/2005/8/layout/process1"/>
    <dgm:cxn modelId="{49093960-0FF1-4104-AAF0-0966C511C349}" srcId="{7295868F-7C3B-4ACD-B325-3BB403905840}" destId="{6EB65551-6B99-4FC6-A9FC-F590BDFB3674}" srcOrd="0" destOrd="0" parTransId="{3B82578B-DCE3-408C-9489-A7DC3AD76E66}" sibTransId="{5F360A1A-EF4C-488C-9E07-EB2B7654917F}"/>
    <dgm:cxn modelId="{52441B6A-5975-4B9E-954D-14463DBCA24E}" type="presOf" srcId="{6EB65551-6B99-4FC6-A9FC-F590BDFB3674}" destId="{DD885822-114A-46A0-9782-9916076645EC}" srcOrd="0" destOrd="0" presId="urn:microsoft.com/office/officeart/2005/8/layout/process1"/>
    <dgm:cxn modelId="{3CAAFB50-7548-4FEE-9871-B2052C8329C3}" type="presOf" srcId="{5F360A1A-EF4C-488C-9E07-EB2B7654917F}" destId="{FA6D4C0D-9AFA-4359-BB2D-DF1B759DD096}" srcOrd="1" destOrd="0" presId="urn:microsoft.com/office/officeart/2005/8/layout/process1"/>
    <dgm:cxn modelId="{3B079497-87B0-4E9A-8C3F-8092FD24C365}" type="presOf" srcId="{5F360A1A-EF4C-488C-9E07-EB2B7654917F}" destId="{22E8A8F1-4689-42E7-A153-B58C23629FCF}" srcOrd="0" destOrd="0" presId="urn:microsoft.com/office/officeart/2005/8/layout/process1"/>
    <dgm:cxn modelId="{E60D65E6-8C3F-4D1B-B8A1-035ADA351408}" srcId="{7295868F-7C3B-4ACD-B325-3BB403905840}" destId="{9A859007-2750-4DFE-AF83-88B15A8DB8E7}" srcOrd="1" destOrd="0" parTransId="{CEF0B1DE-3797-4D41-A46C-60F40E782A06}" sibTransId="{ED2FE97D-E396-4585-93CB-CB60BE81640E}"/>
    <dgm:cxn modelId="{85F83DE0-1B15-4F94-B7DA-9D9E060535D3}" type="presParOf" srcId="{53A95D80-865F-4F45-A888-F09724A383CE}" destId="{DD885822-114A-46A0-9782-9916076645EC}" srcOrd="0" destOrd="0" presId="urn:microsoft.com/office/officeart/2005/8/layout/process1"/>
    <dgm:cxn modelId="{80EE5DC2-9468-4E0E-9718-603AE43EA615}" type="presParOf" srcId="{53A95D80-865F-4F45-A888-F09724A383CE}" destId="{22E8A8F1-4689-42E7-A153-B58C23629FCF}" srcOrd="1" destOrd="0" presId="urn:microsoft.com/office/officeart/2005/8/layout/process1"/>
    <dgm:cxn modelId="{E67E89CD-A6C9-4BA8-BFF2-7B4E5BD5986E}" type="presParOf" srcId="{22E8A8F1-4689-42E7-A153-B58C23629FCF}" destId="{FA6D4C0D-9AFA-4359-BB2D-DF1B759DD096}" srcOrd="0" destOrd="0" presId="urn:microsoft.com/office/officeart/2005/8/layout/process1"/>
    <dgm:cxn modelId="{2CC618ED-A41D-4949-9AFC-12AA2419582B}" type="presParOf" srcId="{53A95D80-865F-4F45-A888-F09724A383CE}" destId="{28973669-66BD-4EBB-8AF3-8FA37BA88953}"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D80EB-E295-4550-920D-837529EB7BE0}"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95F6DA04-2580-41AE-98FE-C8614A216C59}">
      <dgm:prSet custT="1"/>
      <dgm:spPr/>
      <dgm:t>
        <a:bodyPr/>
        <a:lstStyle/>
        <a:p>
          <a:r>
            <a:rPr lang="en-US" sz="1800"/>
            <a:t>Violence </a:t>
          </a:r>
        </a:p>
      </dgm:t>
    </dgm:pt>
    <dgm:pt modelId="{E12AA298-5A4A-4976-A5A7-4EBE0FD9F33C}" type="parTrans" cxnId="{2977292A-013C-4D1A-8B97-F3CD62D8FDBF}">
      <dgm:prSet/>
      <dgm:spPr/>
      <dgm:t>
        <a:bodyPr/>
        <a:lstStyle/>
        <a:p>
          <a:endParaRPr lang="en-US" sz="2000"/>
        </a:p>
      </dgm:t>
    </dgm:pt>
    <dgm:pt modelId="{0C726BEF-359D-434C-8917-4F5C47C54202}" type="sibTrans" cxnId="{2977292A-013C-4D1A-8B97-F3CD62D8FDBF}">
      <dgm:prSet/>
      <dgm:spPr/>
      <dgm:t>
        <a:bodyPr/>
        <a:lstStyle/>
        <a:p>
          <a:endParaRPr lang="en-US" sz="2000"/>
        </a:p>
      </dgm:t>
    </dgm:pt>
    <dgm:pt modelId="{B866EC44-7F1F-4CCB-B63F-ABCC4EADD671}">
      <dgm:prSet custT="1"/>
      <dgm:spPr/>
      <dgm:t>
        <a:bodyPr/>
        <a:lstStyle/>
        <a:p>
          <a:r>
            <a:rPr lang="en-US" sz="1800"/>
            <a:t>Committed by:</a:t>
          </a:r>
        </a:p>
      </dgm:t>
    </dgm:pt>
    <dgm:pt modelId="{52F6FF55-BC25-4E8B-8E81-511D7306D9CD}" type="parTrans" cxnId="{BF281C7C-97FF-49A4-8836-556BFF8710BC}">
      <dgm:prSet/>
      <dgm:spPr/>
      <dgm:t>
        <a:bodyPr/>
        <a:lstStyle/>
        <a:p>
          <a:endParaRPr lang="en-US" sz="2000"/>
        </a:p>
      </dgm:t>
    </dgm:pt>
    <dgm:pt modelId="{DCD5DE95-EDFD-400F-B714-1FF5F310A99A}" type="sibTrans" cxnId="{BF281C7C-97FF-49A4-8836-556BFF8710BC}">
      <dgm:prSet/>
      <dgm:spPr/>
      <dgm:t>
        <a:bodyPr/>
        <a:lstStyle/>
        <a:p>
          <a:endParaRPr lang="en-US" sz="2000"/>
        </a:p>
      </dgm:t>
    </dgm:pt>
    <dgm:pt modelId="{A62A2D9D-4D34-43A9-B4AC-257AC79ACB67}">
      <dgm:prSet custT="1"/>
      <dgm:spPr/>
      <dgm:t>
        <a:bodyPr/>
        <a:lstStyle/>
        <a:p>
          <a:r>
            <a:rPr lang="en-US" sz="1800"/>
            <a:t>Someone with whom the person is in a romantic or intimate relationship</a:t>
          </a:r>
        </a:p>
      </dgm:t>
    </dgm:pt>
    <dgm:pt modelId="{EFB39DF2-7CDC-4C1C-9A79-9096CB9BC9EC}" type="parTrans" cxnId="{405F5CDA-FA75-4627-B700-D27E582E5174}">
      <dgm:prSet/>
      <dgm:spPr/>
      <dgm:t>
        <a:bodyPr/>
        <a:lstStyle/>
        <a:p>
          <a:endParaRPr lang="en-US" sz="2000"/>
        </a:p>
      </dgm:t>
    </dgm:pt>
    <dgm:pt modelId="{A608DD72-BDDE-4BAD-B9B4-B5E55DF46E56}" type="sibTrans" cxnId="{405F5CDA-FA75-4627-B700-D27E582E5174}">
      <dgm:prSet/>
      <dgm:spPr/>
      <dgm:t>
        <a:bodyPr/>
        <a:lstStyle/>
        <a:p>
          <a:endParaRPr lang="en-US" sz="2000"/>
        </a:p>
      </dgm:t>
    </dgm:pt>
    <dgm:pt modelId="{72175CCE-BC28-4E5B-AB0A-4618382548D9}">
      <dgm:prSet custT="1"/>
      <dgm:spPr/>
      <dgm:t>
        <a:bodyPr/>
        <a:lstStyle/>
        <a:p>
          <a:r>
            <a:rPr lang="en-US" sz="1800"/>
            <a:t>A current or former spouse or intimate partner of the complainant</a:t>
          </a:r>
        </a:p>
      </dgm:t>
    </dgm:pt>
    <dgm:pt modelId="{A1280007-32ED-4D24-90FD-7237AA1F7650}" type="parTrans" cxnId="{B5B852D8-94B1-48E5-AB46-46AD8FFC53CE}">
      <dgm:prSet/>
      <dgm:spPr/>
      <dgm:t>
        <a:bodyPr/>
        <a:lstStyle/>
        <a:p>
          <a:endParaRPr lang="en-US" sz="2000"/>
        </a:p>
      </dgm:t>
    </dgm:pt>
    <dgm:pt modelId="{FCFB266A-8920-47CC-944B-C4351F6D1BDB}" type="sibTrans" cxnId="{B5B852D8-94B1-48E5-AB46-46AD8FFC53CE}">
      <dgm:prSet/>
      <dgm:spPr/>
      <dgm:t>
        <a:bodyPr/>
        <a:lstStyle/>
        <a:p>
          <a:endParaRPr lang="en-US" sz="2000"/>
        </a:p>
      </dgm:t>
    </dgm:pt>
    <dgm:pt modelId="{99297597-7C4C-4D36-81BE-80D05597041E}">
      <dgm:prSet custT="1"/>
      <dgm:spPr/>
      <dgm:t>
        <a:bodyPr/>
        <a:lstStyle/>
        <a:p>
          <a:r>
            <a:rPr lang="en-US" sz="1800"/>
            <a:t>By a person with whom the complainant shares a child in common</a:t>
          </a:r>
        </a:p>
      </dgm:t>
    </dgm:pt>
    <dgm:pt modelId="{FD81B063-6E05-43E2-8232-600A0F9A0A27}" type="parTrans" cxnId="{DAC54B43-9804-4842-BE49-4967F83E4DF4}">
      <dgm:prSet/>
      <dgm:spPr/>
      <dgm:t>
        <a:bodyPr/>
        <a:lstStyle/>
        <a:p>
          <a:endParaRPr lang="en-US" sz="2000"/>
        </a:p>
      </dgm:t>
    </dgm:pt>
    <dgm:pt modelId="{641163B0-0287-4F4E-A537-F8DE4A81850F}" type="sibTrans" cxnId="{DAC54B43-9804-4842-BE49-4967F83E4DF4}">
      <dgm:prSet/>
      <dgm:spPr/>
      <dgm:t>
        <a:bodyPr/>
        <a:lstStyle/>
        <a:p>
          <a:endParaRPr lang="en-US" sz="2000"/>
        </a:p>
      </dgm:t>
    </dgm:pt>
    <dgm:pt modelId="{4FAC77F8-E41A-4A81-AAC9-FEDD902435EB}">
      <dgm:prSet custT="1"/>
      <dgm:spPr/>
      <dgm:t>
        <a:bodyPr/>
        <a:lstStyle/>
        <a:p>
          <a:r>
            <a:rPr lang="en-US" sz="1800"/>
            <a:t>By a person who is cohabitating with or has cohabitated with, the complainant as a spouse or intimate partner</a:t>
          </a:r>
        </a:p>
      </dgm:t>
    </dgm:pt>
    <dgm:pt modelId="{DDF47B44-8974-43D4-A341-64F2FDDD9887}" type="parTrans" cxnId="{D8383E88-1FF2-46A4-BE75-0D6AB9AA0344}">
      <dgm:prSet/>
      <dgm:spPr/>
      <dgm:t>
        <a:bodyPr/>
        <a:lstStyle/>
        <a:p>
          <a:endParaRPr lang="en-US" sz="2000"/>
        </a:p>
      </dgm:t>
    </dgm:pt>
    <dgm:pt modelId="{E465898D-4CA0-4620-B96F-90D53B8A3A0E}" type="sibTrans" cxnId="{D8383E88-1FF2-46A4-BE75-0D6AB9AA0344}">
      <dgm:prSet/>
      <dgm:spPr/>
      <dgm:t>
        <a:bodyPr/>
        <a:lstStyle/>
        <a:p>
          <a:endParaRPr lang="en-US" sz="2000"/>
        </a:p>
      </dgm:t>
    </dgm:pt>
    <dgm:pt modelId="{9809AB7A-3A03-4D6C-A558-7C48CCCE6107}">
      <dgm:prSet custT="1"/>
      <dgm:spPr/>
      <dgm:t>
        <a:bodyPr/>
        <a:lstStyle/>
        <a:p>
          <a:r>
            <a:rPr lang="en-US" sz="1800"/>
            <a:t>By a person similarly situated to a spouse of the complainant, or by any other person against an adult or youth complainant protected from those acts by domestic or family violence laws of Maryland.   </a:t>
          </a:r>
        </a:p>
      </dgm:t>
    </dgm:pt>
    <dgm:pt modelId="{27E802E2-4373-485B-B24F-E240DBD36984}" type="parTrans" cxnId="{08DE1DFE-6C1B-4604-B1AF-B5439133F09D}">
      <dgm:prSet/>
      <dgm:spPr/>
      <dgm:t>
        <a:bodyPr/>
        <a:lstStyle/>
        <a:p>
          <a:endParaRPr lang="en-US" sz="2000"/>
        </a:p>
      </dgm:t>
    </dgm:pt>
    <dgm:pt modelId="{9D3257AA-8151-4AFF-8675-ED0D86B93393}" type="sibTrans" cxnId="{08DE1DFE-6C1B-4604-B1AF-B5439133F09D}">
      <dgm:prSet/>
      <dgm:spPr/>
      <dgm:t>
        <a:bodyPr/>
        <a:lstStyle/>
        <a:p>
          <a:endParaRPr lang="en-US" sz="2000"/>
        </a:p>
      </dgm:t>
    </dgm:pt>
    <dgm:pt modelId="{CC426274-DDD7-4080-BC4F-9DD5A93215FC}" type="pres">
      <dgm:prSet presAssocID="{4E5D80EB-E295-4550-920D-837529EB7BE0}" presName="linear" presStyleCnt="0">
        <dgm:presLayoutVars>
          <dgm:dir/>
          <dgm:animLvl val="lvl"/>
          <dgm:resizeHandles val="exact"/>
        </dgm:presLayoutVars>
      </dgm:prSet>
      <dgm:spPr/>
    </dgm:pt>
    <dgm:pt modelId="{C555F1FE-DC67-4798-BE4F-28D60B8D1D50}" type="pres">
      <dgm:prSet presAssocID="{95F6DA04-2580-41AE-98FE-C8614A216C59}" presName="parentLin" presStyleCnt="0"/>
      <dgm:spPr/>
    </dgm:pt>
    <dgm:pt modelId="{27311A0C-7CC6-4FD5-B035-9818C7167DDA}" type="pres">
      <dgm:prSet presAssocID="{95F6DA04-2580-41AE-98FE-C8614A216C59}" presName="parentLeftMargin" presStyleLbl="node1" presStyleIdx="0" presStyleCnt="2"/>
      <dgm:spPr/>
    </dgm:pt>
    <dgm:pt modelId="{CAB4E1AB-B67A-4C38-B8E1-1DCB946137B3}" type="pres">
      <dgm:prSet presAssocID="{95F6DA04-2580-41AE-98FE-C8614A216C59}" presName="parentText" presStyleLbl="node1" presStyleIdx="0" presStyleCnt="2">
        <dgm:presLayoutVars>
          <dgm:chMax val="0"/>
          <dgm:bulletEnabled val="1"/>
        </dgm:presLayoutVars>
      </dgm:prSet>
      <dgm:spPr/>
    </dgm:pt>
    <dgm:pt modelId="{81C73ECB-049D-45AC-BB3E-DC85E920BC65}" type="pres">
      <dgm:prSet presAssocID="{95F6DA04-2580-41AE-98FE-C8614A216C59}" presName="negativeSpace" presStyleCnt="0"/>
      <dgm:spPr/>
    </dgm:pt>
    <dgm:pt modelId="{660E5798-D6D7-4F13-9EB0-3745F2BFBA5E}" type="pres">
      <dgm:prSet presAssocID="{95F6DA04-2580-41AE-98FE-C8614A216C59}" presName="childText" presStyleLbl="conFgAcc1" presStyleIdx="0" presStyleCnt="2">
        <dgm:presLayoutVars>
          <dgm:bulletEnabled val="1"/>
        </dgm:presLayoutVars>
      </dgm:prSet>
      <dgm:spPr/>
    </dgm:pt>
    <dgm:pt modelId="{7CFF28EA-DB64-406B-B531-CDBA64D5F7C8}" type="pres">
      <dgm:prSet presAssocID="{0C726BEF-359D-434C-8917-4F5C47C54202}" presName="spaceBetweenRectangles" presStyleCnt="0"/>
      <dgm:spPr/>
    </dgm:pt>
    <dgm:pt modelId="{2FFD6861-F4D6-4BD9-AF24-33B38A18F42C}" type="pres">
      <dgm:prSet presAssocID="{B866EC44-7F1F-4CCB-B63F-ABCC4EADD671}" presName="parentLin" presStyleCnt="0"/>
      <dgm:spPr/>
    </dgm:pt>
    <dgm:pt modelId="{A04498EA-3DB8-4EF0-BCB2-B434577F40B1}" type="pres">
      <dgm:prSet presAssocID="{B866EC44-7F1F-4CCB-B63F-ABCC4EADD671}" presName="parentLeftMargin" presStyleLbl="node1" presStyleIdx="0" presStyleCnt="2"/>
      <dgm:spPr/>
    </dgm:pt>
    <dgm:pt modelId="{198BCF19-8502-475F-8545-24D0FA63DBE5}" type="pres">
      <dgm:prSet presAssocID="{B866EC44-7F1F-4CCB-B63F-ABCC4EADD671}" presName="parentText" presStyleLbl="node1" presStyleIdx="1" presStyleCnt="2">
        <dgm:presLayoutVars>
          <dgm:chMax val="0"/>
          <dgm:bulletEnabled val="1"/>
        </dgm:presLayoutVars>
      </dgm:prSet>
      <dgm:spPr/>
    </dgm:pt>
    <dgm:pt modelId="{22E5BC3A-666A-4D80-88CA-EAE0EA0E7FB5}" type="pres">
      <dgm:prSet presAssocID="{B866EC44-7F1F-4CCB-B63F-ABCC4EADD671}" presName="negativeSpace" presStyleCnt="0"/>
      <dgm:spPr/>
    </dgm:pt>
    <dgm:pt modelId="{1AE8CD16-9AAE-4F17-B588-0A77CA403147}" type="pres">
      <dgm:prSet presAssocID="{B866EC44-7F1F-4CCB-B63F-ABCC4EADD671}" presName="childText" presStyleLbl="conFgAcc1" presStyleIdx="1" presStyleCnt="2">
        <dgm:presLayoutVars>
          <dgm:bulletEnabled val="1"/>
        </dgm:presLayoutVars>
      </dgm:prSet>
      <dgm:spPr/>
    </dgm:pt>
  </dgm:ptLst>
  <dgm:cxnLst>
    <dgm:cxn modelId="{2977292A-013C-4D1A-8B97-F3CD62D8FDBF}" srcId="{4E5D80EB-E295-4550-920D-837529EB7BE0}" destId="{95F6DA04-2580-41AE-98FE-C8614A216C59}" srcOrd="0" destOrd="0" parTransId="{E12AA298-5A4A-4976-A5A7-4EBE0FD9F33C}" sibTransId="{0C726BEF-359D-434C-8917-4F5C47C54202}"/>
    <dgm:cxn modelId="{5C68CC30-2C80-4BF0-90DD-FC1F819F280D}" type="presOf" srcId="{B866EC44-7F1F-4CCB-B63F-ABCC4EADD671}" destId="{198BCF19-8502-475F-8545-24D0FA63DBE5}" srcOrd="1" destOrd="0" presId="urn:microsoft.com/office/officeart/2005/8/layout/list1"/>
    <dgm:cxn modelId="{DAC54B43-9804-4842-BE49-4967F83E4DF4}" srcId="{B866EC44-7F1F-4CCB-B63F-ABCC4EADD671}" destId="{99297597-7C4C-4D36-81BE-80D05597041E}" srcOrd="2" destOrd="0" parTransId="{FD81B063-6E05-43E2-8232-600A0F9A0A27}" sibTransId="{641163B0-0287-4F4E-A537-F8DE4A81850F}"/>
    <dgm:cxn modelId="{3B07DC74-01D9-4349-948F-36EBDA3AF8AA}" type="presOf" srcId="{9809AB7A-3A03-4D6C-A558-7C48CCCE6107}" destId="{1AE8CD16-9AAE-4F17-B588-0A77CA403147}" srcOrd="0" destOrd="4" presId="urn:microsoft.com/office/officeart/2005/8/layout/list1"/>
    <dgm:cxn modelId="{BF281C7C-97FF-49A4-8836-556BFF8710BC}" srcId="{4E5D80EB-E295-4550-920D-837529EB7BE0}" destId="{B866EC44-7F1F-4CCB-B63F-ABCC4EADD671}" srcOrd="1" destOrd="0" parTransId="{52F6FF55-BC25-4E8B-8E81-511D7306D9CD}" sibTransId="{DCD5DE95-EDFD-400F-B714-1FF5F310A99A}"/>
    <dgm:cxn modelId="{EAE1A97F-3B78-4CD1-8FDD-C779E4E76604}" type="presOf" srcId="{99297597-7C4C-4D36-81BE-80D05597041E}" destId="{1AE8CD16-9AAE-4F17-B588-0A77CA403147}" srcOrd="0" destOrd="2" presId="urn:microsoft.com/office/officeart/2005/8/layout/list1"/>
    <dgm:cxn modelId="{D8383E88-1FF2-46A4-BE75-0D6AB9AA0344}" srcId="{B866EC44-7F1F-4CCB-B63F-ABCC4EADD671}" destId="{4FAC77F8-E41A-4A81-AAC9-FEDD902435EB}" srcOrd="3" destOrd="0" parTransId="{DDF47B44-8974-43D4-A341-64F2FDDD9887}" sibTransId="{E465898D-4CA0-4620-B96F-90D53B8A3A0E}"/>
    <dgm:cxn modelId="{E55C5693-3FD2-4FB1-9D2A-52E4B1BDABFD}" type="presOf" srcId="{95F6DA04-2580-41AE-98FE-C8614A216C59}" destId="{27311A0C-7CC6-4FD5-B035-9818C7167DDA}" srcOrd="0" destOrd="0" presId="urn:microsoft.com/office/officeart/2005/8/layout/list1"/>
    <dgm:cxn modelId="{DD02E494-2880-4031-930F-A365299C7393}" type="presOf" srcId="{A62A2D9D-4D34-43A9-B4AC-257AC79ACB67}" destId="{1AE8CD16-9AAE-4F17-B588-0A77CA403147}" srcOrd="0" destOrd="0" presId="urn:microsoft.com/office/officeart/2005/8/layout/list1"/>
    <dgm:cxn modelId="{674A9C9E-6FB2-4DF2-AC79-47E67CC9C50B}" type="presOf" srcId="{B866EC44-7F1F-4CCB-B63F-ABCC4EADD671}" destId="{A04498EA-3DB8-4EF0-BCB2-B434577F40B1}" srcOrd="0" destOrd="0" presId="urn:microsoft.com/office/officeart/2005/8/layout/list1"/>
    <dgm:cxn modelId="{2E935CAD-5843-4D2F-8F3C-4451685971A6}" type="presOf" srcId="{4FAC77F8-E41A-4A81-AAC9-FEDD902435EB}" destId="{1AE8CD16-9AAE-4F17-B588-0A77CA403147}" srcOrd="0" destOrd="3" presId="urn:microsoft.com/office/officeart/2005/8/layout/list1"/>
    <dgm:cxn modelId="{606E32B0-4B4C-44BE-BF51-6226BC4A6A1A}" type="presOf" srcId="{72175CCE-BC28-4E5B-AB0A-4618382548D9}" destId="{1AE8CD16-9AAE-4F17-B588-0A77CA403147}" srcOrd="0" destOrd="1" presId="urn:microsoft.com/office/officeart/2005/8/layout/list1"/>
    <dgm:cxn modelId="{496E5BB4-64B7-4057-A45B-BC0C51085210}" type="presOf" srcId="{95F6DA04-2580-41AE-98FE-C8614A216C59}" destId="{CAB4E1AB-B67A-4C38-B8E1-1DCB946137B3}" srcOrd="1" destOrd="0" presId="urn:microsoft.com/office/officeart/2005/8/layout/list1"/>
    <dgm:cxn modelId="{D975ECD0-5342-43AC-8DD8-3C91801F2403}" type="presOf" srcId="{4E5D80EB-E295-4550-920D-837529EB7BE0}" destId="{CC426274-DDD7-4080-BC4F-9DD5A93215FC}" srcOrd="0" destOrd="0" presId="urn:microsoft.com/office/officeart/2005/8/layout/list1"/>
    <dgm:cxn modelId="{B5B852D8-94B1-48E5-AB46-46AD8FFC53CE}" srcId="{B866EC44-7F1F-4CCB-B63F-ABCC4EADD671}" destId="{72175CCE-BC28-4E5B-AB0A-4618382548D9}" srcOrd="1" destOrd="0" parTransId="{A1280007-32ED-4D24-90FD-7237AA1F7650}" sibTransId="{FCFB266A-8920-47CC-944B-C4351F6D1BDB}"/>
    <dgm:cxn modelId="{405F5CDA-FA75-4627-B700-D27E582E5174}" srcId="{B866EC44-7F1F-4CCB-B63F-ABCC4EADD671}" destId="{A62A2D9D-4D34-43A9-B4AC-257AC79ACB67}" srcOrd="0" destOrd="0" parTransId="{EFB39DF2-7CDC-4C1C-9A79-9096CB9BC9EC}" sibTransId="{A608DD72-BDDE-4BAD-B9B4-B5E55DF46E56}"/>
    <dgm:cxn modelId="{08DE1DFE-6C1B-4604-B1AF-B5439133F09D}" srcId="{B866EC44-7F1F-4CCB-B63F-ABCC4EADD671}" destId="{9809AB7A-3A03-4D6C-A558-7C48CCCE6107}" srcOrd="4" destOrd="0" parTransId="{27E802E2-4373-485B-B24F-E240DBD36984}" sibTransId="{9D3257AA-8151-4AFF-8675-ED0D86B93393}"/>
    <dgm:cxn modelId="{367FFC03-7EF8-4ED0-A903-3FD11A892005}" type="presParOf" srcId="{CC426274-DDD7-4080-BC4F-9DD5A93215FC}" destId="{C555F1FE-DC67-4798-BE4F-28D60B8D1D50}" srcOrd="0" destOrd="0" presId="urn:microsoft.com/office/officeart/2005/8/layout/list1"/>
    <dgm:cxn modelId="{E57E1079-476B-4649-AD20-E9657C146FB9}" type="presParOf" srcId="{C555F1FE-DC67-4798-BE4F-28D60B8D1D50}" destId="{27311A0C-7CC6-4FD5-B035-9818C7167DDA}" srcOrd="0" destOrd="0" presId="urn:microsoft.com/office/officeart/2005/8/layout/list1"/>
    <dgm:cxn modelId="{C12807E7-A7D4-4B56-8CB0-2F3D1633A20A}" type="presParOf" srcId="{C555F1FE-DC67-4798-BE4F-28D60B8D1D50}" destId="{CAB4E1AB-B67A-4C38-B8E1-1DCB946137B3}" srcOrd="1" destOrd="0" presId="urn:microsoft.com/office/officeart/2005/8/layout/list1"/>
    <dgm:cxn modelId="{00B862B9-646C-47FC-AE3C-DA57F50511F7}" type="presParOf" srcId="{CC426274-DDD7-4080-BC4F-9DD5A93215FC}" destId="{81C73ECB-049D-45AC-BB3E-DC85E920BC65}" srcOrd="1" destOrd="0" presId="urn:microsoft.com/office/officeart/2005/8/layout/list1"/>
    <dgm:cxn modelId="{747960DD-237E-41C5-A505-5DD8ACFB0FD4}" type="presParOf" srcId="{CC426274-DDD7-4080-BC4F-9DD5A93215FC}" destId="{660E5798-D6D7-4F13-9EB0-3745F2BFBA5E}" srcOrd="2" destOrd="0" presId="urn:microsoft.com/office/officeart/2005/8/layout/list1"/>
    <dgm:cxn modelId="{F51A1845-8BAF-42D2-BD09-4620CFA36675}" type="presParOf" srcId="{CC426274-DDD7-4080-BC4F-9DD5A93215FC}" destId="{7CFF28EA-DB64-406B-B531-CDBA64D5F7C8}" srcOrd="3" destOrd="0" presId="urn:microsoft.com/office/officeart/2005/8/layout/list1"/>
    <dgm:cxn modelId="{6643FDC3-E9F7-4099-AC84-70AFEF79B576}" type="presParOf" srcId="{CC426274-DDD7-4080-BC4F-9DD5A93215FC}" destId="{2FFD6861-F4D6-4BD9-AF24-33B38A18F42C}" srcOrd="4" destOrd="0" presId="urn:microsoft.com/office/officeart/2005/8/layout/list1"/>
    <dgm:cxn modelId="{4309213E-D93D-45BE-AE29-121B6BED0576}" type="presParOf" srcId="{2FFD6861-F4D6-4BD9-AF24-33B38A18F42C}" destId="{A04498EA-3DB8-4EF0-BCB2-B434577F40B1}" srcOrd="0" destOrd="0" presId="urn:microsoft.com/office/officeart/2005/8/layout/list1"/>
    <dgm:cxn modelId="{A20913EC-6B8B-41C9-8442-F8DFBDD895B6}" type="presParOf" srcId="{2FFD6861-F4D6-4BD9-AF24-33B38A18F42C}" destId="{198BCF19-8502-475F-8545-24D0FA63DBE5}" srcOrd="1" destOrd="0" presId="urn:microsoft.com/office/officeart/2005/8/layout/list1"/>
    <dgm:cxn modelId="{4A5DBAAD-B3FD-4707-B667-5EC2C964CF83}" type="presParOf" srcId="{CC426274-DDD7-4080-BC4F-9DD5A93215FC}" destId="{22E5BC3A-666A-4D80-88CA-EAE0EA0E7FB5}" srcOrd="5" destOrd="0" presId="urn:microsoft.com/office/officeart/2005/8/layout/list1"/>
    <dgm:cxn modelId="{09B2C9F4-7BF3-4C1E-8565-1B13835DF985}" type="presParOf" srcId="{CC426274-DDD7-4080-BC4F-9DD5A93215FC}" destId="{1AE8CD16-9AAE-4F17-B588-0A77CA40314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CA38EE-5AE8-4DCD-9D9B-7ED7B9529A0D}"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ED2316DE-AF71-4519-8F7A-5CACA783A052}">
      <dgm:prSet/>
      <dgm:spPr/>
      <dgm:t>
        <a:bodyPr/>
        <a:lstStyle/>
        <a:p>
          <a:r>
            <a:rPr lang="en-US"/>
            <a:t>106.45</a:t>
          </a:r>
        </a:p>
      </dgm:t>
    </dgm:pt>
    <dgm:pt modelId="{B77FD719-2EFB-410B-9C17-BB988CF6FBD5}" type="parTrans" cxnId="{A073DD69-9D5C-42CC-ABA0-AF926553DC43}">
      <dgm:prSet/>
      <dgm:spPr/>
      <dgm:t>
        <a:bodyPr/>
        <a:lstStyle/>
        <a:p>
          <a:endParaRPr lang="en-US"/>
        </a:p>
      </dgm:t>
    </dgm:pt>
    <dgm:pt modelId="{FD178BD3-BB74-4F9B-BAA0-F66DD2CBB8C4}" type="sibTrans" cxnId="{A073DD69-9D5C-42CC-ABA0-AF926553DC43}">
      <dgm:prSet/>
      <dgm:spPr/>
      <dgm:t>
        <a:bodyPr/>
        <a:lstStyle/>
        <a:p>
          <a:endParaRPr lang="en-US"/>
        </a:p>
      </dgm:t>
    </dgm:pt>
    <dgm:pt modelId="{65149F4E-9757-494E-851B-FE7A73B86FD5}">
      <dgm:prSet/>
      <dgm:spPr/>
      <dgm:t>
        <a:bodyPr/>
        <a:lstStyle/>
        <a:p>
          <a:r>
            <a:rPr lang="en-US"/>
            <a:t>Sex discrimination (including sex-based harassment between employees) not including sex-based harassment with student party</a:t>
          </a:r>
        </a:p>
      </dgm:t>
    </dgm:pt>
    <dgm:pt modelId="{DF3D7E1B-54EB-4F13-97B5-D1B3B0097437}" type="parTrans" cxnId="{8FDF66B7-2F85-4914-A222-74AA65D24F0F}">
      <dgm:prSet/>
      <dgm:spPr/>
      <dgm:t>
        <a:bodyPr/>
        <a:lstStyle/>
        <a:p>
          <a:endParaRPr lang="en-US"/>
        </a:p>
      </dgm:t>
    </dgm:pt>
    <dgm:pt modelId="{E5A75ECE-9F65-4202-99B9-250247730F77}" type="sibTrans" cxnId="{8FDF66B7-2F85-4914-A222-74AA65D24F0F}">
      <dgm:prSet/>
      <dgm:spPr/>
      <dgm:t>
        <a:bodyPr/>
        <a:lstStyle/>
        <a:p>
          <a:endParaRPr lang="en-US"/>
        </a:p>
      </dgm:t>
    </dgm:pt>
    <dgm:pt modelId="{7B7BA058-C6F2-4466-87CB-01A9FC481803}">
      <dgm:prSet/>
      <dgm:spPr/>
      <dgm:t>
        <a:bodyPr/>
        <a:lstStyle/>
        <a:p>
          <a:r>
            <a:rPr lang="en-US"/>
            <a:t>106.46</a:t>
          </a:r>
        </a:p>
      </dgm:t>
    </dgm:pt>
    <dgm:pt modelId="{724D4505-0A31-4DF8-8917-75FD0A1256E9}" type="parTrans" cxnId="{5762746F-5838-46EB-8553-9659E5A44D86}">
      <dgm:prSet/>
      <dgm:spPr/>
      <dgm:t>
        <a:bodyPr/>
        <a:lstStyle/>
        <a:p>
          <a:endParaRPr lang="en-US"/>
        </a:p>
      </dgm:t>
    </dgm:pt>
    <dgm:pt modelId="{F0FA6A44-A7BC-449E-8A3D-80811777CC80}" type="sibTrans" cxnId="{5762746F-5838-46EB-8553-9659E5A44D86}">
      <dgm:prSet/>
      <dgm:spPr/>
      <dgm:t>
        <a:bodyPr/>
        <a:lstStyle/>
        <a:p>
          <a:endParaRPr lang="en-US"/>
        </a:p>
      </dgm:t>
    </dgm:pt>
    <dgm:pt modelId="{A3D53642-04A3-421E-B94D-EA0839D09899}">
      <dgm:prSet/>
      <dgm:spPr/>
      <dgm:t>
        <a:bodyPr/>
        <a:lstStyle/>
        <a:p>
          <a:r>
            <a:rPr lang="en-US"/>
            <a:t>Sex-based harassment with a student party</a:t>
          </a:r>
        </a:p>
      </dgm:t>
    </dgm:pt>
    <dgm:pt modelId="{7A9EDC93-A401-46E0-B52C-DC8CBED8E4F3}" type="parTrans" cxnId="{CD9AC6B8-1D1C-42A1-8FF2-FE735C5FA75E}">
      <dgm:prSet/>
      <dgm:spPr/>
      <dgm:t>
        <a:bodyPr/>
        <a:lstStyle/>
        <a:p>
          <a:endParaRPr lang="en-US"/>
        </a:p>
      </dgm:t>
    </dgm:pt>
    <dgm:pt modelId="{E83B5FCF-D155-4366-932B-123118147102}" type="sibTrans" cxnId="{CD9AC6B8-1D1C-42A1-8FF2-FE735C5FA75E}">
      <dgm:prSet/>
      <dgm:spPr/>
      <dgm:t>
        <a:bodyPr/>
        <a:lstStyle/>
        <a:p>
          <a:endParaRPr lang="en-US"/>
        </a:p>
      </dgm:t>
    </dgm:pt>
    <dgm:pt modelId="{75AE461B-8F93-4ADC-B99D-F391AEE20445}" type="pres">
      <dgm:prSet presAssocID="{74CA38EE-5AE8-4DCD-9D9B-7ED7B9529A0D}" presName="Name0" presStyleCnt="0">
        <dgm:presLayoutVars>
          <dgm:dir/>
          <dgm:animLvl val="lvl"/>
          <dgm:resizeHandles val="exact"/>
        </dgm:presLayoutVars>
      </dgm:prSet>
      <dgm:spPr/>
    </dgm:pt>
    <dgm:pt modelId="{C87AA2DE-3F65-4747-B0AB-1B23CF8008F5}" type="pres">
      <dgm:prSet presAssocID="{ED2316DE-AF71-4519-8F7A-5CACA783A052}" presName="linNode" presStyleCnt="0"/>
      <dgm:spPr/>
    </dgm:pt>
    <dgm:pt modelId="{364674B1-B3EC-44FF-8DDA-B9BCBEC644DF}" type="pres">
      <dgm:prSet presAssocID="{ED2316DE-AF71-4519-8F7A-5CACA783A052}" presName="parentText" presStyleLbl="node1" presStyleIdx="0" presStyleCnt="2">
        <dgm:presLayoutVars>
          <dgm:chMax val="1"/>
          <dgm:bulletEnabled val="1"/>
        </dgm:presLayoutVars>
      </dgm:prSet>
      <dgm:spPr/>
    </dgm:pt>
    <dgm:pt modelId="{4299793A-EC58-4A35-A3B7-1241A8E07A3D}" type="pres">
      <dgm:prSet presAssocID="{ED2316DE-AF71-4519-8F7A-5CACA783A052}" presName="descendantText" presStyleLbl="alignAccFollowNode1" presStyleIdx="0" presStyleCnt="2">
        <dgm:presLayoutVars>
          <dgm:bulletEnabled val="1"/>
        </dgm:presLayoutVars>
      </dgm:prSet>
      <dgm:spPr/>
    </dgm:pt>
    <dgm:pt modelId="{776DC8E3-3295-4C4F-A8AD-1656BE4855DB}" type="pres">
      <dgm:prSet presAssocID="{FD178BD3-BB74-4F9B-BAA0-F66DD2CBB8C4}" presName="sp" presStyleCnt="0"/>
      <dgm:spPr/>
    </dgm:pt>
    <dgm:pt modelId="{80A52278-804F-4C32-839A-46E8F67151FE}" type="pres">
      <dgm:prSet presAssocID="{7B7BA058-C6F2-4466-87CB-01A9FC481803}" presName="linNode" presStyleCnt="0"/>
      <dgm:spPr/>
    </dgm:pt>
    <dgm:pt modelId="{1831B627-55D1-4389-92E9-95DA2B2A2FDC}" type="pres">
      <dgm:prSet presAssocID="{7B7BA058-C6F2-4466-87CB-01A9FC481803}" presName="parentText" presStyleLbl="node1" presStyleIdx="1" presStyleCnt="2">
        <dgm:presLayoutVars>
          <dgm:chMax val="1"/>
          <dgm:bulletEnabled val="1"/>
        </dgm:presLayoutVars>
      </dgm:prSet>
      <dgm:spPr/>
    </dgm:pt>
    <dgm:pt modelId="{34CDFC11-DA2E-4FD0-972D-E61E4A2E9626}" type="pres">
      <dgm:prSet presAssocID="{7B7BA058-C6F2-4466-87CB-01A9FC481803}" presName="descendantText" presStyleLbl="alignAccFollowNode1" presStyleIdx="1" presStyleCnt="2">
        <dgm:presLayoutVars>
          <dgm:bulletEnabled val="1"/>
        </dgm:presLayoutVars>
      </dgm:prSet>
      <dgm:spPr/>
    </dgm:pt>
  </dgm:ptLst>
  <dgm:cxnLst>
    <dgm:cxn modelId="{DF82E803-6645-4AC1-BDC0-BAAE35D234E8}" type="presOf" srcId="{ED2316DE-AF71-4519-8F7A-5CACA783A052}" destId="{364674B1-B3EC-44FF-8DDA-B9BCBEC644DF}" srcOrd="0" destOrd="0" presId="urn:microsoft.com/office/officeart/2005/8/layout/vList5"/>
    <dgm:cxn modelId="{A073DD69-9D5C-42CC-ABA0-AF926553DC43}" srcId="{74CA38EE-5AE8-4DCD-9D9B-7ED7B9529A0D}" destId="{ED2316DE-AF71-4519-8F7A-5CACA783A052}" srcOrd="0" destOrd="0" parTransId="{B77FD719-2EFB-410B-9C17-BB988CF6FBD5}" sibTransId="{FD178BD3-BB74-4F9B-BAA0-F66DD2CBB8C4}"/>
    <dgm:cxn modelId="{9808C26A-A38A-427B-8DC5-4098343FC18E}" type="presOf" srcId="{65149F4E-9757-494E-851B-FE7A73B86FD5}" destId="{4299793A-EC58-4A35-A3B7-1241A8E07A3D}" srcOrd="0" destOrd="0" presId="urn:microsoft.com/office/officeart/2005/8/layout/vList5"/>
    <dgm:cxn modelId="{5762746F-5838-46EB-8553-9659E5A44D86}" srcId="{74CA38EE-5AE8-4DCD-9D9B-7ED7B9529A0D}" destId="{7B7BA058-C6F2-4466-87CB-01A9FC481803}" srcOrd="1" destOrd="0" parTransId="{724D4505-0A31-4DF8-8917-75FD0A1256E9}" sibTransId="{F0FA6A44-A7BC-449E-8A3D-80811777CC80}"/>
    <dgm:cxn modelId="{BE598F9A-28EA-48C7-9884-17773F810C52}" type="presOf" srcId="{A3D53642-04A3-421E-B94D-EA0839D09899}" destId="{34CDFC11-DA2E-4FD0-972D-E61E4A2E9626}" srcOrd="0" destOrd="0" presId="urn:microsoft.com/office/officeart/2005/8/layout/vList5"/>
    <dgm:cxn modelId="{B455C5AE-0572-43DB-8AA8-052574A831EF}" type="presOf" srcId="{7B7BA058-C6F2-4466-87CB-01A9FC481803}" destId="{1831B627-55D1-4389-92E9-95DA2B2A2FDC}" srcOrd="0" destOrd="0" presId="urn:microsoft.com/office/officeart/2005/8/layout/vList5"/>
    <dgm:cxn modelId="{8FDF66B7-2F85-4914-A222-74AA65D24F0F}" srcId="{ED2316DE-AF71-4519-8F7A-5CACA783A052}" destId="{65149F4E-9757-494E-851B-FE7A73B86FD5}" srcOrd="0" destOrd="0" parTransId="{DF3D7E1B-54EB-4F13-97B5-D1B3B0097437}" sibTransId="{E5A75ECE-9F65-4202-99B9-250247730F77}"/>
    <dgm:cxn modelId="{CD9AC6B8-1D1C-42A1-8FF2-FE735C5FA75E}" srcId="{7B7BA058-C6F2-4466-87CB-01A9FC481803}" destId="{A3D53642-04A3-421E-B94D-EA0839D09899}" srcOrd="0" destOrd="0" parTransId="{7A9EDC93-A401-46E0-B52C-DC8CBED8E4F3}" sibTransId="{E83B5FCF-D155-4366-932B-123118147102}"/>
    <dgm:cxn modelId="{07E369FB-A317-4C08-AFAF-E63C720E793B}" type="presOf" srcId="{74CA38EE-5AE8-4DCD-9D9B-7ED7B9529A0D}" destId="{75AE461B-8F93-4ADC-B99D-F391AEE20445}" srcOrd="0" destOrd="0" presId="urn:microsoft.com/office/officeart/2005/8/layout/vList5"/>
    <dgm:cxn modelId="{4117117E-FBD6-4FF3-93CC-9BEAAE0CA89D}" type="presParOf" srcId="{75AE461B-8F93-4ADC-B99D-F391AEE20445}" destId="{C87AA2DE-3F65-4747-B0AB-1B23CF8008F5}" srcOrd="0" destOrd="0" presId="urn:microsoft.com/office/officeart/2005/8/layout/vList5"/>
    <dgm:cxn modelId="{67841AF0-18AA-48E0-8AB8-4BA8C9A24A3D}" type="presParOf" srcId="{C87AA2DE-3F65-4747-B0AB-1B23CF8008F5}" destId="{364674B1-B3EC-44FF-8DDA-B9BCBEC644DF}" srcOrd="0" destOrd="0" presId="urn:microsoft.com/office/officeart/2005/8/layout/vList5"/>
    <dgm:cxn modelId="{CABBC3E2-BE81-4FCB-A339-EEA547CB6DA0}" type="presParOf" srcId="{C87AA2DE-3F65-4747-B0AB-1B23CF8008F5}" destId="{4299793A-EC58-4A35-A3B7-1241A8E07A3D}" srcOrd="1" destOrd="0" presId="urn:microsoft.com/office/officeart/2005/8/layout/vList5"/>
    <dgm:cxn modelId="{09A5EE19-CB9F-4718-BC41-2AA6748D6D2C}" type="presParOf" srcId="{75AE461B-8F93-4ADC-B99D-F391AEE20445}" destId="{776DC8E3-3295-4C4F-A8AD-1656BE4855DB}" srcOrd="1" destOrd="0" presId="urn:microsoft.com/office/officeart/2005/8/layout/vList5"/>
    <dgm:cxn modelId="{FFF5AC2A-B217-4E77-BDA3-97AE414D6A94}" type="presParOf" srcId="{75AE461B-8F93-4ADC-B99D-F391AEE20445}" destId="{80A52278-804F-4C32-839A-46E8F67151FE}" srcOrd="2" destOrd="0" presId="urn:microsoft.com/office/officeart/2005/8/layout/vList5"/>
    <dgm:cxn modelId="{4462E00E-84EC-445E-8CCC-F50D334AA37B}" type="presParOf" srcId="{80A52278-804F-4C32-839A-46E8F67151FE}" destId="{1831B627-55D1-4389-92E9-95DA2B2A2FDC}" srcOrd="0" destOrd="0" presId="urn:microsoft.com/office/officeart/2005/8/layout/vList5"/>
    <dgm:cxn modelId="{4F14E341-3EF0-4E3E-A83A-C0A01972A456}" type="presParOf" srcId="{80A52278-804F-4C32-839A-46E8F67151FE}" destId="{34CDFC11-DA2E-4FD0-972D-E61E4A2E96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CA38EE-5AE8-4DCD-9D9B-7ED7B9529A0D}"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ED2316DE-AF71-4519-8F7A-5CACA783A052}">
      <dgm:prSet/>
      <dgm:spPr/>
      <dgm:t>
        <a:bodyPr/>
        <a:lstStyle/>
        <a:p>
          <a:r>
            <a:rPr lang="en-US"/>
            <a:t>Employee Only Complaints</a:t>
          </a:r>
        </a:p>
      </dgm:t>
    </dgm:pt>
    <dgm:pt modelId="{B77FD719-2EFB-410B-9C17-BB988CF6FBD5}" type="parTrans" cxnId="{A073DD69-9D5C-42CC-ABA0-AF926553DC43}">
      <dgm:prSet/>
      <dgm:spPr/>
      <dgm:t>
        <a:bodyPr/>
        <a:lstStyle/>
        <a:p>
          <a:endParaRPr lang="en-US"/>
        </a:p>
      </dgm:t>
    </dgm:pt>
    <dgm:pt modelId="{FD178BD3-BB74-4F9B-BAA0-F66DD2CBB8C4}" type="sibTrans" cxnId="{A073DD69-9D5C-42CC-ABA0-AF926553DC43}">
      <dgm:prSet/>
      <dgm:spPr/>
      <dgm:t>
        <a:bodyPr/>
        <a:lstStyle/>
        <a:p>
          <a:endParaRPr lang="en-US"/>
        </a:p>
      </dgm:t>
    </dgm:pt>
    <dgm:pt modelId="{65149F4E-9757-494E-851B-FE7A73B86FD5}">
      <dgm:prSet/>
      <dgm:spPr/>
      <dgm:t>
        <a:bodyPr/>
        <a:lstStyle/>
        <a:p>
          <a:r>
            <a:rPr lang="en-US"/>
            <a:t>Sex discrimination (including sex-based harassment between employees) not including sex-based harassment with student party</a:t>
          </a:r>
        </a:p>
      </dgm:t>
    </dgm:pt>
    <dgm:pt modelId="{DF3D7E1B-54EB-4F13-97B5-D1B3B0097437}" type="parTrans" cxnId="{8FDF66B7-2F85-4914-A222-74AA65D24F0F}">
      <dgm:prSet/>
      <dgm:spPr/>
      <dgm:t>
        <a:bodyPr/>
        <a:lstStyle/>
        <a:p>
          <a:endParaRPr lang="en-US"/>
        </a:p>
      </dgm:t>
    </dgm:pt>
    <dgm:pt modelId="{E5A75ECE-9F65-4202-99B9-250247730F77}" type="sibTrans" cxnId="{8FDF66B7-2F85-4914-A222-74AA65D24F0F}">
      <dgm:prSet/>
      <dgm:spPr/>
      <dgm:t>
        <a:bodyPr/>
        <a:lstStyle/>
        <a:p>
          <a:endParaRPr lang="en-US"/>
        </a:p>
      </dgm:t>
    </dgm:pt>
    <dgm:pt modelId="{7B7BA058-C6F2-4466-87CB-01A9FC481803}">
      <dgm:prSet/>
      <dgm:spPr/>
      <dgm:t>
        <a:bodyPr/>
        <a:lstStyle/>
        <a:p>
          <a:r>
            <a:rPr lang="en-US"/>
            <a:t>Student Involved Complaints</a:t>
          </a:r>
        </a:p>
      </dgm:t>
    </dgm:pt>
    <dgm:pt modelId="{724D4505-0A31-4DF8-8917-75FD0A1256E9}" type="parTrans" cxnId="{5762746F-5838-46EB-8553-9659E5A44D86}">
      <dgm:prSet/>
      <dgm:spPr/>
      <dgm:t>
        <a:bodyPr/>
        <a:lstStyle/>
        <a:p>
          <a:endParaRPr lang="en-US"/>
        </a:p>
      </dgm:t>
    </dgm:pt>
    <dgm:pt modelId="{F0FA6A44-A7BC-449E-8A3D-80811777CC80}" type="sibTrans" cxnId="{5762746F-5838-46EB-8553-9659E5A44D86}">
      <dgm:prSet/>
      <dgm:spPr/>
      <dgm:t>
        <a:bodyPr/>
        <a:lstStyle/>
        <a:p>
          <a:endParaRPr lang="en-US"/>
        </a:p>
      </dgm:t>
    </dgm:pt>
    <dgm:pt modelId="{A3D53642-04A3-421E-B94D-EA0839D09899}">
      <dgm:prSet/>
      <dgm:spPr/>
      <dgm:t>
        <a:bodyPr/>
        <a:lstStyle/>
        <a:p>
          <a:r>
            <a:rPr lang="en-US"/>
            <a:t>Sex-based harassment with a student party</a:t>
          </a:r>
        </a:p>
      </dgm:t>
    </dgm:pt>
    <dgm:pt modelId="{7A9EDC93-A401-46E0-B52C-DC8CBED8E4F3}" type="parTrans" cxnId="{CD9AC6B8-1D1C-42A1-8FF2-FE735C5FA75E}">
      <dgm:prSet/>
      <dgm:spPr/>
      <dgm:t>
        <a:bodyPr/>
        <a:lstStyle/>
        <a:p>
          <a:endParaRPr lang="en-US"/>
        </a:p>
      </dgm:t>
    </dgm:pt>
    <dgm:pt modelId="{E83B5FCF-D155-4366-932B-123118147102}" type="sibTrans" cxnId="{CD9AC6B8-1D1C-42A1-8FF2-FE735C5FA75E}">
      <dgm:prSet/>
      <dgm:spPr/>
      <dgm:t>
        <a:bodyPr/>
        <a:lstStyle/>
        <a:p>
          <a:endParaRPr lang="en-US"/>
        </a:p>
      </dgm:t>
    </dgm:pt>
    <dgm:pt modelId="{778E6606-278E-445B-B60D-79E6CBA2997B}">
      <dgm:prSet/>
      <dgm:spPr/>
      <dgm:t>
        <a:bodyPr/>
        <a:lstStyle/>
        <a:p>
          <a:r>
            <a:rPr lang="en-US"/>
            <a:t>Through HR</a:t>
          </a:r>
        </a:p>
      </dgm:t>
    </dgm:pt>
    <dgm:pt modelId="{069D8BAD-A50B-46A2-AFE1-261EF249D89B}" type="parTrans" cxnId="{48EB97B6-712A-4CE0-B2AD-DB3CEC8013A1}">
      <dgm:prSet/>
      <dgm:spPr/>
    </dgm:pt>
    <dgm:pt modelId="{5F91DC1D-4969-4357-B3F5-490F48CCDE74}" type="sibTrans" cxnId="{48EB97B6-712A-4CE0-B2AD-DB3CEC8013A1}">
      <dgm:prSet/>
      <dgm:spPr/>
    </dgm:pt>
    <dgm:pt modelId="{47C35341-7234-4C5A-84CE-06CBC84B0CE8}">
      <dgm:prSet/>
      <dgm:spPr/>
      <dgm:t>
        <a:bodyPr/>
        <a:lstStyle/>
        <a:p>
          <a:r>
            <a:rPr lang="en-US"/>
            <a:t>Student respondent- through Title IX/Student Conduct</a:t>
          </a:r>
        </a:p>
      </dgm:t>
    </dgm:pt>
    <dgm:pt modelId="{CCA2FE4F-8089-4F06-914F-65DD3BAE30CA}" type="parTrans" cxnId="{9F3D434C-B152-4AE1-9C19-05A7E40117D1}">
      <dgm:prSet/>
      <dgm:spPr/>
    </dgm:pt>
    <dgm:pt modelId="{0909A6B4-5DE6-4FC0-959D-A701491AE3A3}" type="sibTrans" cxnId="{9F3D434C-B152-4AE1-9C19-05A7E40117D1}">
      <dgm:prSet/>
      <dgm:spPr/>
    </dgm:pt>
    <dgm:pt modelId="{943EBFB6-9C77-44CA-A501-E444D6A5965B}">
      <dgm:prSet/>
      <dgm:spPr/>
      <dgm:t>
        <a:bodyPr/>
        <a:lstStyle/>
        <a:p>
          <a:r>
            <a:rPr lang="en-US"/>
            <a:t>Employee respondent- hearing through HR</a:t>
          </a:r>
        </a:p>
      </dgm:t>
    </dgm:pt>
    <dgm:pt modelId="{907F5494-6894-45AF-9AA6-65045C5384A6}" type="parTrans" cxnId="{F865F75C-6B3F-43C9-A255-F5523C3BD4B2}">
      <dgm:prSet/>
      <dgm:spPr/>
    </dgm:pt>
    <dgm:pt modelId="{C997F16A-0FB2-49F2-8F5C-6832A2D8E495}" type="sibTrans" cxnId="{F865F75C-6B3F-43C9-A255-F5523C3BD4B2}">
      <dgm:prSet/>
      <dgm:spPr/>
    </dgm:pt>
    <dgm:pt modelId="{75AE461B-8F93-4ADC-B99D-F391AEE20445}" type="pres">
      <dgm:prSet presAssocID="{74CA38EE-5AE8-4DCD-9D9B-7ED7B9529A0D}" presName="Name0" presStyleCnt="0">
        <dgm:presLayoutVars>
          <dgm:dir/>
          <dgm:animLvl val="lvl"/>
          <dgm:resizeHandles val="exact"/>
        </dgm:presLayoutVars>
      </dgm:prSet>
      <dgm:spPr/>
    </dgm:pt>
    <dgm:pt modelId="{C87AA2DE-3F65-4747-B0AB-1B23CF8008F5}" type="pres">
      <dgm:prSet presAssocID="{ED2316DE-AF71-4519-8F7A-5CACA783A052}" presName="linNode" presStyleCnt="0"/>
      <dgm:spPr/>
    </dgm:pt>
    <dgm:pt modelId="{364674B1-B3EC-44FF-8DDA-B9BCBEC644DF}" type="pres">
      <dgm:prSet presAssocID="{ED2316DE-AF71-4519-8F7A-5CACA783A052}" presName="parentText" presStyleLbl="node1" presStyleIdx="0" presStyleCnt="2">
        <dgm:presLayoutVars>
          <dgm:chMax val="1"/>
          <dgm:bulletEnabled val="1"/>
        </dgm:presLayoutVars>
      </dgm:prSet>
      <dgm:spPr/>
    </dgm:pt>
    <dgm:pt modelId="{4299793A-EC58-4A35-A3B7-1241A8E07A3D}" type="pres">
      <dgm:prSet presAssocID="{ED2316DE-AF71-4519-8F7A-5CACA783A052}" presName="descendantText" presStyleLbl="alignAccFollowNode1" presStyleIdx="0" presStyleCnt="2">
        <dgm:presLayoutVars>
          <dgm:bulletEnabled val="1"/>
        </dgm:presLayoutVars>
      </dgm:prSet>
      <dgm:spPr/>
    </dgm:pt>
    <dgm:pt modelId="{776DC8E3-3295-4C4F-A8AD-1656BE4855DB}" type="pres">
      <dgm:prSet presAssocID="{FD178BD3-BB74-4F9B-BAA0-F66DD2CBB8C4}" presName="sp" presStyleCnt="0"/>
      <dgm:spPr/>
    </dgm:pt>
    <dgm:pt modelId="{80A52278-804F-4C32-839A-46E8F67151FE}" type="pres">
      <dgm:prSet presAssocID="{7B7BA058-C6F2-4466-87CB-01A9FC481803}" presName="linNode" presStyleCnt="0"/>
      <dgm:spPr/>
    </dgm:pt>
    <dgm:pt modelId="{1831B627-55D1-4389-92E9-95DA2B2A2FDC}" type="pres">
      <dgm:prSet presAssocID="{7B7BA058-C6F2-4466-87CB-01A9FC481803}" presName="parentText" presStyleLbl="node1" presStyleIdx="1" presStyleCnt="2">
        <dgm:presLayoutVars>
          <dgm:chMax val="1"/>
          <dgm:bulletEnabled val="1"/>
        </dgm:presLayoutVars>
      </dgm:prSet>
      <dgm:spPr/>
    </dgm:pt>
    <dgm:pt modelId="{34CDFC11-DA2E-4FD0-972D-E61E4A2E9626}" type="pres">
      <dgm:prSet presAssocID="{7B7BA058-C6F2-4466-87CB-01A9FC481803}" presName="descendantText" presStyleLbl="alignAccFollowNode1" presStyleIdx="1" presStyleCnt="2">
        <dgm:presLayoutVars>
          <dgm:bulletEnabled val="1"/>
        </dgm:presLayoutVars>
      </dgm:prSet>
      <dgm:spPr/>
    </dgm:pt>
  </dgm:ptLst>
  <dgm:cxnLst>
    <dgm:cxn modelId="{DF82E803-6645-4AC1-BDC0-BAAE35D234E8}" type="presOf" srcId="{ED2316DE-AF71-4519-8F7A-5CACA783A052}" destId="{364674B1-B3EC-44FF-8DDA-B9BCBEC644DF}" srcOrd="0" destOrd="0" presId="urn:microsoft.com/office/officeart/2005/8/layout/vList5"/>
    <dgm:cxn modelId="{F865F75C-6B3F-43C9-A255-F5523C3BD4B2}" srcId="{A3D53642-04A3-421E-B94D-EA0839D09899}" destId="{943EBFB6-9C77-44CA-A501-E444D6A5965B}" srcOrd="1" destOrd="0" parTransId="{907F5494-6894-45AF-9AA6-65045C5384A6}" sibTransId="{C997F16A-0FB2-49F2-8F5C-6832A2D8E495}"/>
    <dgm:cxn modelId="{A073DD69-9D5C-42CC-ABA0-AF926553DC43}" srcId="{74CA38EE-5AE8-4DCD-9D9B-7ED7B9529A0D}" destId="{ED2316DE-AF71-4519-8F7A-5CACA783A052}" srcOrd="0" destOrd="0" parTransId="{B77FD719-2EFB-410B-9C17-BB988CF6FBD5}" sibTransId="{FD178BD3-BB74-4F9B-BAA0-F66DD2CBB8C4}"/>
    <dgm:cxn modelId="{9808C26A-A38A-427B-8DC5-4098343FC18E}" type="presOf" srcId="{65149F4E-9757-494E-851B-FE7A73B86FD5}" destId="{4299793A-EC58-4A35-A3B7-1241A8E07A3D}" srcOrd="0" destOrd="0" presId="urn:microsoft.com/office/officeart/2005/8/layout/vList5"/>
    <dgm:cxn modelId="{9F3D434C-B152-4AE1-9C19-05A7E40117D1}" srcId="{A3D53642-04A3-421E-B94D-EA0839D09899}" destId="{47C35341-7234-4C5A-84CE-06CBC84B0CE8}" srcOrd="0" destOrd="0" parTransId="{CCA2FE4F-8089-4F06-914F-65DD3BAE30CA}" sibTransId="{0909A6B4-5DE6-4FC0-959D-A701491AE3A3}"/>
    <dgm:cxn modelId="{5762746F-5838-46EB-8553-9659E5A44D86}" srcId="{74CA38EE-5AE8-4DCD-9D9B-7ED7B9529A0D}" destId="{7B7BA058-C6F2-4466-87CB-01A9FC481803}" srcOrd="1" destOrd="0" parTransId="{724D4505-0A31-4DF8-8917-75FD0A1256E9}" sibTransId="{F0FA6A44-A7BC-449E-8A3D-80811777CC80}"/>
    <dgm:cxn modelId="{BE598F9A-28EA-48C7-9884-17773F810C52}" type="presOf" srcId="{A3D53642-04A3-421E-B94D-EA0839D09899}" destId="{34CDFC11-DA2E-4FD0-972D-E61E4A2E9626}" srcOrd="0" destOrd="0" presId="urn:microsoft.com/office/officeart/2005/8/layout/vList5"/>
    <dgm:cxn modelId="{B455C5AE-0572-43DB-8AA8-052574A831EF}" type="presOf" srcId="{7B7BA058-C6F2-4466-87CB-01A9FC481803}" destId="{1831B627-55D1-4389-92E9-95DA2B2A2FDC}" srcOrd="0" destOrd="0" presId="urn:microsoft.com/office/officeart/2005/8/layout/vList5"/>
    <dgm:cxn modelId="{5D977AB6-C6A5-4EA5-9F91-BEFA16406B46}" type="presOf" srcId="{943EBFB6-9C77-44CA-A501-E444D6A5965B}" destId="{34CDFC11-DA2E-4FD0-972D-E61E4A2E9626}" srcOrd="0" destOrd="2" presId="urn:microsoft.com/office/officeart/2005/8/layout/vList5"/>
    <dgm:cxn modelId="{48EB97B6-712A-4CE0-B2AD-DB3CEC8013A1}" srcId="{ED2316DE-AF71-4519-8F7A-5CACA783A052}" destId="{778E6606-278E-445B-B60D-79E6CBA2997B}" srcOrd="1" destOrd="0" parTransId="{069D8BAD-A50B-46A2-AFE1-261EF249D89B}" sibTransId="{5F91DC1D-4969-4357-B3F5-490F48CCDE74}"/>
    <dgm:cxn modelId="{8FDF66B7-2F85-4914-A222-74AA65D24F0F}" srcId="{ED2316DE-AF71-4519-8F7A-5CACA783A052}" destId="{65149F4E-9757-494E-851B-FE7A73B86FD5}" srcOrd="0" destOrd="0" parTransId="{DF3D7E1B-54EB-4F13-97B5-D1B3B0097437}" sibTransId="{E5A75ECE-9F65-4202-99B9-250247730F77}"/>
    <dgm:cxn modelId="{CD9AC6B8-1D1C-42A1-8FF2-FE735C5FA75E}" srcId="{7B7BA058-C6F2-4466-87CB-01A9FC481803}" destId="{A3D53642-04A3-421E-B94D-EA0839D09899}" srcOrd="0" destOrd="0" parTransId="{7A9EDC93-A401-46E0-B52C-DC8CBED8E4F3}" sibTransId="{E83B5FCF-D155-4366-932B-123118147102}"/>
    <dgm:cxn modelId="{97A22DCA-4846-48C5-BD8D-0A9383BC246A}" type="presOf" srcId="{47C35341-7234-4C5A-84CE-06CBC84B0CE8}" destId="{34CDFC11-DA2E-4FD0-972D-E61E4A2E9626}" srcOrd="0" destOrd="1" presId="urn:microsoft.com/office/officeart/2005/8/layout/vList5"/>
    <dgm:cxn modelId="{D509E3CE-3EDB-46E9-91C8-8BFFAE86CCA3}" type="presOf" srcId="{778E6606-278E-445B-B60D-79E6CBA2997B}" destId="{4299793A-EC58-4A35-A3B7-1241A8E07A3D}" srcOrd="0" destOrd="1" presId="urn:microsoft.com/office/officeart/2005/8/layout/vList5"/>
    <dgm:cxn modelId="{07E369FB-A317-4C08-AFAF-E63C720E793B}" type="presOf" srcId="{74CA38EE-5AE8-4DCD-9D9B-7ED7B9529A0D}" destId="{75AE461B-8F93-4ADC-B99D-F391AEE20445}" srcOrd="0" destOrd="0" presId="urn:microsoft.com/office/officeart/2005/8/layout/vList5"/>
    <dgm:cxn modelId="{4117117E-FBD6-4FF3-93CC-9BEAAE0CA89D}" type="presParOf" srcId="{75AE461B-8F93-4ADC-B99D-F391AEE20445}" destId="{C87AA2DE-3F65-4747-B0AB-1B23CF8008F5}" srcOrd="0" destOrd="0" presId="urn:microsoft.com/office/officeart/2005/8/layout/vList5"/>
    <dgm:cxn modelId="{67841AF0-18AA-48E0-8AB8-4BA8C9A24A3D}" type="presParOf" srcId="{C87AA2DE-3F65-4747-B0AB-1B23CF8008F5}" destId="{364674B1-B3EC-44FF-8DDA-B9BCBEC644DF}" srcOrd="0" destOrd="0" presId="urn:microsoft.com/office/officeart/2005/8/layout/vList5"/>
    <dgm:cxn modelId="{CABBC3E2-BE81-4FCB-A339-EEA547CB6DA0}" type="presParOf" srcId="{C87AA2DE-3F65-4747-B0AB-1B23CF8008F5}" destId="{4299793A-EC58-4A35-A3B7-1241A8E07A3D}" srcOrd="1" destOrd="0" presId="urn:microsoft.com/office/officeart/2005/8/layout/vList5"/>
    <dgm:cxn modelId="{09A5EE19-CB9F-4718-BC41-2AA6748D6D2C}" type="presParOf" srcId="{75AE461B-8F93-4ADC-B99D-F391AEE20445}" destId="{776DC8E3-3295-4C4F-A8AD-1656BE4855DB}" srcOrd="1" destOrd="0" presId="urn:microsoft.com/office/officeart/2005/8/layout/vList5"/>
    <dgm:cxn modelId="{FFF5AC2A-B217-4E77-BDA3-97AE414D6A94}" type="presParOf" srcId="{75AE461B-8F93-4ADC-B99D-F391AEE20445}" destId="{80A52278-804F-4C32-839A-46E8F67151FE}" srcOrd="2" destOrd="0" presId="urn:microsoft.com/office/officeart/2005/8/layout/vList5"/>
    <dgm:cxn modelId="{4462E00E-84EC-445E-8CCC-F50D334AA37B}" type="presParOf" srcId="{80A52278-804F-4C32-839A-46E8F67151FE}" destId="{1831B627-55D1-4389-92E9-95DA2B2A2FDC}" srcOrd="0" destOrd="0" presId="urn:microsoft.com/office/officeart/2005/8/layout/vList5"/>
    <dgm:cxn modelId="{4F14E341-3EF0-4E3E-A83A-C0A01972A456}" type="presParOf" srcId="{80A52278-804F-4C32-839A-46E8F67151FE}" destId="{34CDFC11-DA2E-4FD0-972D-E61E4A2E96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5822-114A-46A0-9782-9916076645EC}">
      <dsp:nvSpPr>
        <dsp:cNvPr id="0" name=""/>
        <dsp:cNvSpPr/>
      </dsp:nvSpPr>
      <dsp:spPr>
        <a:xfrm>
          <a:off x="1879"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 outcome from injunction</a:t>
          </a:r>
        </a:p>
      </dsp:txBody>
      <dsp:txXfrm>
        <a:off x="40488" y="38609"/>
        <a:ext cx="3931374" cy="1240978"/>
      </dsp:txXfrm>
    </dsp:sp>
    <dsp:sp modelId="{22E8A8F1-4689-42E7-A153-B58C23629FCF}">
      <dsp:nvSpPr>
        <dsp:cNvPr id="0" name=""/>
        <dsp:cNvSpPr/>
      </dsp:nvSpPr>
      <dsp:spPr>
        <a:xfrm>
          <a:off x="4411331" y="162032"/>
          <a:ext cx="849821" cy="994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1331" y="360858"/>
        <a:ext cx="594875" cy="596478"/>
      </dsp:txXfrm>
    </dsp:sp>
    <dsp:sp modelId="{28973669-66BD-4EBB-8AF3-8FA37BA88953}">
      <dsp:nvSpPr>
        <dsp:cNvPr id="0" name=""/>
        <dsp:cNvSpPr/>
      </dsp:nvSpPr>
      <dsp:spPr>
        <a:xfrm>
          <a:off x="5613908"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-Incidents falling under 2020 jurisdiction- Last year’s policy</a:t>
          </a:r>
        </a:p>
        <a:p>
          <a:pPr marL="0" lvl="0" indent="0" algn="ctr" defTabSz="711200">
            <a:lnSpc>
              <a:spcPct val="90000"/>
            </a:lnSpc>
            <a:spcBef>
              <a:spcPct val="0"/>
            </a:spcBef>
            <a:spcAft>
              <a:spcPct val="35000"/>
            </a:spcAft>
            <a:buNone/>
          </a:pPr>
          <a:r>
            <a:rPr lang="en-US" sz="1600" kern="1200"/>
            <a:t>-Incidents outside of 2020 jurisdiction- Sex-based Harassment and Discrimination Policy</a:t>
          </a:r>
        </a:p>
      </dsp:txBody>
      <dsp:txXfrm>
        <a:off x="5652517" y="38609"/>
        <a:ext cx="3931374" cy="1240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5822-114A-46A0-9782-9916076645EC}">
      <dsp:nvSpPr>
        <dsp:cNvPr id="0" name=""/>
        <dsp:cNvSpPr/>
      </dsp:nvSpPr>
      <dsp:spPr>
        <a:xfrm>
          <a:off x="1879"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Injunction is lifted</a:t>
          </a:r>
        </a:p>
      </dsp:txBody>
      <dsp:txXfrm>
        <a:off x="40488" y="38609"/>
        <a:ext cx="3931374" cy="1240978"/>
      </dsp:txXfrm>
    </dsp:sp>
    <dsp:sp modelId="{22E8A8F1-4689-42E7-A153-B58C23629FCF}">
      <dsp:nvSpPr>
        <dsp:cNvPr id="0" name=""/>
        <dsp:cNvSpPr/>
      </dsp:nvSpPr>
      <dsp:spPr>
        <a:xfrm>
          <a:off x="4411331" y="162032"/>
          <a:ext cx="849821" cy="994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11331" y="360858"/>
        <a:ext cx="594875" cy="596478"/>
      </dsp:txXfrm>
    </dsp:sp>
    <dsp:sp modelId="{28973669-66BD-4EBB-8AF3-8FA37BA88953}">
      <dsp:nvSpPr>
        <dsp:cNvPr id="0" name=""/>
        <dsp:cNvSpPr/>
      </dsp:nvSpPr>
      <dsp:spPr>
        <a:xfrm>
          <a:off x="5613908"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-Incidents occurring on or after August 1, 2024- Sex-based Harassment and Discrimination Policy</a:t>
          </a:r>
        </a:p>
        <a:p>
          <a:pPr marL="0" lvl="0" indent="0" algn="ctr" defTabSz="666750">
            <a:lnSpc>
              <a:spcPct val="90000"/>
            </a:lnSpc>
            <a:spcBef>
              <a:spcPct val="0"/>
            </a:spcBef>
            <a:spcAft>
              <a:spcPct val="35000"/>
            </a:spcAft>
            <a:buNone/>
          </a:pPr>
          <a:r>
            <a:rPr lang="en-US" sz="1500" kern="1200"/>
            <a:t>-Incidents occurring prior to August 1, 2024- Policy in place at time of incident</a:t>
          </a:r>
        </a:p>
      </dsp:txBody>
      <dsp:txXfrm>
        <a:off x="5652517" y="38609"/>
        <a:ext cx="3931374" cy="1240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5822-114A-46A0-9782-9916076645EC}">
      <dsp:nvSpPr>
        <dsp:cNvPr id="0" name=""/>
        <dsp:cNvSpPr/>
      </dsp:nvSpPr>
      <dsp:spPr>
        <a:xfrm>
          <a:off x="1879"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Sabon Next LT"/>
              <a:ea typeface="+mn-ea"/>
              <a:cs typeface="+mn-cs"/>
            </a:rPr>
            <a:t>Injunction is made permanent for some or all of final rule</a:t>
          </a:r>
        </a:p>
      </dsp:txBody>
      <dsp:txXfrm>
        <a:off x="40488" y="38609"/>
        <a:ext cx="3931374" cy="1240978"/>
      </dsp:txXfrm>
    </dsp:sp>
    <dsp:sp modelId="{22E8A8F1-4689-42E7-A153-B58C23629FCF}">
      <dsp:nvSpPr>
        <dsp:cNvPr id="0" name=""/>
        <dsp:cNvSpPr/>
      </dsp:nvSpPr>
      <dsp:spPr>
        <a:xfrm>
          <a:off x="4411331" y="162032"/>
          <a:ext cx="849821" cy="994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4411331" y="360858"/>
        <a:ext cx="594875" cy="596478"/>
      </dsp:txXfrm>
    </dsp:sp>
    <dsp:sp modelId="{28973669-66BD-4EBB-8AF3-8FA37BA88953}">
      <dsp:nvSpPr>
        <dsp:cNvPr id="0" name=""/>
        <dsp:cNvSpPr/>
      </dsp:nvSpPr>
      <dsp:spPr>
        <a:xfrm>
          <a:off x="5613908"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Sabon Next LT"/>
              <a:ea typeface="+mn-ea"/>
              <a:cs typeface="+mn-cs"/>
            </a:rPr>
            <a:t>-Likely revert to last year’s policy with nuances</a:t>
          </a:r>
        </a:p>
      </dsp:txBody>
      <dsp:txXfrm>
        <a:off x="5652517" y="38609"/>
        <a:ext cx="3931374" cy="1240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E5798-D6D7-4F13-9EB0-3745F2BFBA5E}">
      <dsp:nvSpPr>
        <dsp:cNvPr id="0" name=""/>
        <dsp:cNvSpPr/>
      </dsp:nvSpPr>
      <dsp:spPr>
        <a:xfrm>
          <a:off x="0" y="400209"/>
          <a:ext cx="1072934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B4E1AB-B67A-4C38-B8E1-1DCB946137B3}">
      <dsp:nvSpPr>
        <dsp:cNvPr id="0" name=""/>
        <dsp:cNvSpPr/>
      </dsp:nvSpPr>
      <dsp:spPr>
        <a:xfrm>
          <a:off x="536467" y="31209"/>
          <a:ext cx="751053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880" tIns="0" rIns="283880" bIns="0" numCol="1" spcCol="1270" anchor="ctr" anchorCtr="0">
          <a:noAutofit/>
        </a:bodyPr>
        <a:lstStyle/>
        <a:p>
          <a:pPr marL="0" lvl="0" indent="0" algn="l" defTabSz="800100">
            <a:lnSpc>
              <a:spcPct val="90000"/>
            </a:lnSpc>
            <a:spcBef>
              <a:spcPct val="0"/>
            </a:spcBef>
            <a:spcAft>
              <a:spcPct val="35000"/>
            </a:spcAft>
            <a:buNone/>
          </a:pPr>
          <a:r>
            <a:rPr lang="en-US" sz="1800" kern="1200"/>
            <a:t>Violence </a:t>
          </a:r>
        </a:p>
      </dsp:txBody>
      <dsp:txXfrm>
        <a:off x="572493" y="67235"/>
        <a:ext cx="7438486" cy="665948"/>
      </dsp:txXfrm>
    </dsp:sp>
    <dsp:sp modelId="{1AE8CD16-9AAE-4F17-B588-0A77CA403147}">
      <dsp:nvSpPr>
        <dsp:cNvPr id="0" name=""/>
        <dsp:cNvSpPr/>
      </dsp:nvSpPr>
      <dsp:spPr>
        <a:xfrm>
          <a:off x="0" y="1534209"/>
          <a:ext cx="10729340" cy="283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2716" tIns="520700" rIns="8327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Someone with whom the person is in a romantic or intimate relationship</a:t>
          </a:r>
        </a:p>
        <a:p>
          <a:pPr marL="171450" lvl="1" indent="-171450" algn="l" defTabSz="800100">
            <a:lnSpc>
              <a:spcPct val="90000"/>
            </a:lnSpc>
            <a:spcBef>
              <a:spcPct val="0"/>
            </a:spcBef>
            <a:spcAft>
              <a:spcPct val="15000"/>
            </a:spcAft>
            <a:buChar char="•"/>
          </a:pPr>
          <a:r>
            <a:rPr lang="en-US" sz="1800" kern="1200"/>
            <a:t>A current or former spouse or intimate partner of the complainant</a:t>
          </a:r>
        </a:p>
        <a:p>
          <a:pPr marL="171450" lvl="1" indent="-171450" algn="l" defTabSz="800100">
            <a:lnSpc>
              <a:spcPct val="90000"/>
            </a:lnSpc>
            <a:spcBef>
              <a:spcPct val="0"/>
            </a:spcBef>
            <a:spcAft>
              <a:spcPct val="15000"/>
            </a:spcAft>
            <a:buChar char="•"/>
          </a:pPr>
          <a:r>
            <a:rPr lang="en-US" sz="1800" kern="1200"/>
            <a:t>By a person with whom the complainant shares a child in common</a:t>
          </a:r>
        </a:p>
        <a:p>
          <a:pPr marL="171450" lvl="1" indent="-171450" algn="l" defTabSz="800100">
            <a:lnSpc>
              <a:spcPct val="90000"/>
            </a:lnSpc>
            <a:spcBef>
              <a:spcPct val="0"/>
            </a:spcBef>
            <a:spcAft>
              <a:spcPct val="15000"/>
            </a:spcAft>
            <a:buChar char="•"/>
          </a:pPr>
          <a:r>
            <a:rPr lang="en-US" sz="1800" kern="1200"/>
            <a:t>By a person who is cohabitating with or has cohabitated with, the complainant as a spouse or intimate partner</a:t>
          </a:r>
        </a:p>
        <a:p>
          <a:pPr marL="171450" lvl="1" indent="-171450" algn="l" defTabSz="800100">
            <a:lnSpc>
              <a:spcPct val="90000"/>
            </a:lnSpc>
            <a:spcBef>
              <a:spcPct val="0"/>
            </a:spcBef>
            <a:spcAft>
              <a:spcPct val="15000"/>
            </a:spcAft>
            <a:buChar char="•"/>
          </a:pPr>
          <a:r>
            <a:rPr lang="en-US" sz="1800" kern="1200"/>
            <a:t>By a person similarly situated to a spouse of the complainant, or by any other person against an adult or youth complainant protected from those acts by domestic or family violence laws of Maryland.   </a:t>
          </a:r>
        </a:p>
      </dsp:txBody>
      <dsp:txXfrm>
        <a:off x="0" y="1534209"/>
        <a:ext cx="10729340" cy="2835000"/>
      </dsp:txXfrm>
    </dsp:sp>
    <dsp:sp modelId="{198BCF19-8502-475F-8545-24D0FA63DBE5}">
      <dsp:nvSpPr>
        <dsp:cNvPr id="0" name=""/>
        <dsp:cNvSpPr/>
      </dsp:nvSpPr>
      <dsp:spPr>
        <a:xfrm>
          <a:off x="536467" y="1165209"/>
          <a:ext cx="751053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3880" tIns="0" rIns="283880" bIns="0" numCol="1" spcCol="1270" anchor="ctr" anchorCtr="0">
          <a:noAutofit/>
        </a:bodyPr>
        <a:lstStyle/>
        <a:p>
          <a:pPr marL="0" lvl="0" indent="0" algn="l" defTabSz="800100">
            <a:lnSpc>
              <a:spcPct val="90000"/>
            </a:lnSpc>
            <a:spcBef>
              <a:spcPct val="0"/>
            </a:spcBef>
            <a:spcAft>
              <a:spcPct val="35000"/>
            </a:spcAft>
            <a:buNone/>
          </a:pPr>
          <a:r>
            <a:rPr lang="en-US" sz="1800" kern="1200"/>
            <a:t>Committed by:</a:t>
          </a:r>
        </a:p>
      </dsp:txBody>
      <dsp:txXfrm>
        <a:off x="572493" y="1201235"/>
        <a:ext cx="7438486"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9793A-EC58-4A35-A3B7-1241A8E07A3D}">
      <dsp:nvSpPr>
        <dsp:cNvPr id="0" name=""/>
        <dsp:cNvSpPr/>
      </dsp:nvSpPr>
      <dsp:spPr>
        <a:xfrm rot="5400000">
          <a:off x="6377475" y="-2400633"/>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Sex discrimination (including sex-based harassment between employees) not including sex-based harassment with student party</a:t>
          </a:r>
        </a:p>
      </dsp:txBody>
      <dsp:txXfrm rot="-5400000">
        <a:off x="3784186" y="267875"/>
        <a:ext cx="6652222" cy="1390424"/>
      </dsp:txXfrm>
    </dsp:sp>
    <dsp:sp modelId="{364674B1-B3EC-44FF-8DDA-B9BCBEC644DF}">
      <dsp:nvSpPr>
        <dsp:cNvPr id="0" name=""/>
        <dsp:cNvSpPr/>
      </dsp:nvSpPr>
      <dsp:spPr>
        <a:xfrm>
          <a:off x="0" y="48"/>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106.45</a:t>
          </a:r>
        </a:p>
      </dsp:txBody>
      <dsp:txXfrm>
        <a:off x="94023" y="94071"/>
        <a:ext cx="3596139" cy="1738032"/>
      </dsp:txXfrm>
    </dsp:sp>
    <dsp:sp modelId="{34CDFC11-DA2E-4FD0-972D-E61E4A2E9626}">
      <dsp:nvSpPr>
        <dsp:cNvPr id="0" name=""/>
        <dsp:cNvSpPr/>
      </dsp:nvSpPr>
      <dsp:spPr>
        <a:xfrm rot="5400000">
          <a:off x="6377475" y="-378251"/>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Sex-based harassment with a student party</a:t>
          </a:r>
        </a:p>
      </dsp:txBody>
      <dsp:txXfrm rot="-5400000">
        <a:off x="3784186" y="2290257"/>
        <a:ext cx="6652222" cy="1390424"/>
      </dsp:txXfrm>
    </dsp:sp>
    <dsp:sp modelId="{1831B627-55D1-4389-92E9-95DA2B2A2FDC}">
      <dsp:nvSpPr>
        <dsp:cNvPr id="0" name=""/>
        <dsp:cNvSpPr/>
      </dsp:nvSpPr>
      <dsp:spPr>
        <a:xfrm>
          <a:off x="0" y="2022430"/>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106.46</a:t>
          </a:r>
        </a:p>
      </dsp:txBody>
      <dsp:txXfrm>
        <a:off x="94023" y="2116453"/>
        <a:ext cx="3596139" cy="1738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9793A-EC58-4A35-A3B7-1241A8E07A3D}">
      <dsp:nvSpPr>
        <dsp:cNvPr id="0" name=""/>
        <dsp:cNvSpPr/>
      </dsp:nvSpPr>
      <dsp:spPr>
        <a:xfrm rot="5400000">
          <a:off x="6377475" y="-2400633"/>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Sex discrimination (including sex-based harassment between employees) not including sex-based harassment with student party</a:t>
          </a:r>
        </a:p>
        <a:p>
          <a:pPr marL="228600" lvl="1" indent="-228600" algn="l" defTabSz="933450">
            <a:lnSpc>
              <a:spcPct val="90000"/>
            </a:lnSpc>
            <a:spcBef>
              <a:spcPct val="0"/>
            </a:spcBef>
            <a:spcAft>
              <a:spcPct val="15000"/>
            </a:spcAft>
            <a:buChar char="•"/>
          </a:pPr>
          <a:r>
            <a:rPr lang="en-US" sz="2100" kern="1200"/>
            <a:t>Through HR</a:t>
          </a:r>
        </a:p>
      </dsp:txBody>
      <dsp:txXfrm rot="-5400000">
        <a:off x="3784186" y="267875"/>
        <a:ext cx="6652222" cy="1390424"/>
      </dsp:txXfrm>
    </dsp:sp>
    <dsp:sp modelId="{364674B1-B3EC-44FF-8DDA-B9BCBEC644DF}">
      <dsp:nvSpPr>
        <dsp:cNvPr id="0" name=""/>
        <dsp:cNvSpPr/>
      </dsp:nvSpPr>
      <dsp:spPr>
        <a:xfrm>
          <a:off x="0" y="48"/>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Employee Only Complaints</a:t>
          </a:r>
        </a:p>
      </dsp:txBody>
      <dsp:txXfrm>
        <a:off x="94023" y="94071"/>
        <a:ext cx="3596139" cy="1738032"/>
      </dsp:txXfrm>
    </dsp:sp>
    <dsp:sp modelId="{34CDFC11-DA2E-4FD0-972D-E61E4A2E9626}">
      <dsp:nvSpPr>
        <dsp:cNvPr id="0" name=""/>
        <dsp:cNvSpPr/>
      </dsp:nvSpPr>
      <dsp:spPr>
        <a:xfrm rot="5400000">
          <a:off x="6377475" y="-378251"/>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Sex-based harassment with a student party</a:t>
          </a:r>
        </a:p>
        <a:p>
          <a:pPr marL="457200" lvl="2" indent="-228600" algn="l" defTabSz="933450">
            <a:lnSpc>
              <a:spcPct val="90000"/>
            </a:lnSpc>
            <a:spcBef>
              <a:spcPct val="0"/>
            </a:spcBef>
            <a:spcAft>
              <a:spcPct val="15000"/>
            </a:spcAft>
            <a:buChar char="•"/>
          </a:pPr>
          <a:r>
            <a:rPr lang="en-US" sz="2100" kern="1200"/>
            <a:t>Student respondent- through Title IX/Student Conduct</a:t>
          </a:r>
        </a:p>
        <a:p>
          <a:pPr marL="457200" lvl="2" indent="-228600" algn="l" defTabSz="933450">
            <a:lnSpc>
              <a:spcPct val="90000"/>
            </a:lnSpc>
            <a:spcBef>
              <a:spcPct val="0"/>
            </a:spcBef>
            <a:spcAft>
              <a:spcPct val="15000"/>
            </a:spcAft>
            <a:buChar char="•"/>
          </a:pPr>
          <a:r>
            <a:rPr lang="en-US" sz="2100" kern="1200"/>
            <a:t>Employee respondent- hearing through HR</a:t>
          </a:r>
        </a:p>
      </dsp:txBody>
      <dsp:txXfrm rot="-5400000">
        <a:off x="3784186" y="2290257"/>
        <a:ext cx="6652222" cy="1390424"/>
      </dsp:txXfrm>
    </dsp:sp>
    <dsp:sp modelId="{1831B627-55D1-4389-92E9-95DA2B2A2FDC}">
      <dsp:nvSpPr>
        <dsp:cNvPr id="0" name=""/>
        <dsp:cNvSpPr/>
      </dsp:nvSpPr>
      <dsp:spPr>
        <a:xfrm>
          <a:off x="0" y="2022430"/>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Student Involved Complaints</a:t>
          </a:r>
        </a:p>
      </dsp:txBody>
      <dsp:txXfrm>
        <a:off x="94023" y="2116453"/>
        <a:ext cx="3596139" cy="17380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3037840" cy="466030"/>
          </a:xfrm>
          <a:prstGeom prst="rect">
            <a:avLst/>
          </a:prstGeom>
        </p:spPr>
        <p:txBody>
          <a:bodyPr vert="horz" lIns="39136" tIns="19568" rIns="39136" bIns="19568" rtlCol="0"/>
          <a:lstStyle>
            <a:lvl1pPr algn="l">
              <a:defRPr sz="5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3970937" y="0"/>
            <a:ext cx="3037840" cy="466030"/>
          </a:xfrm>
          <a:prstGeom prst="rect">
            <a:avLst/>
          </a:prstGeom>
        </p:spPr>
        <p:txBody>
          <a:bodyPr vert="horz" lIns="39136" tIns="19568" rIns="39136" bIns="19568" rtlCol="0"/>
          <a:lstStyle>
            <a:lvl1pPr algn="r">
              <a:defRPr sz="500"/>
            </a:lvl1pPr>
          </a:lstStyle>
          <a:p>
            <a:fld id="{AA970FB6-164E-0840-A35B-09E9F3D45F76}" type="datetimeyyyy">
              <a:rPr lang="en-US" smtClean="0"/>
              <a:t>2024</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8830370"/>
            <a:ext cx="3037840" cy="466030"/>
          </a:xfrm>
          <a:prstGeom prst="rect">
            <a:avLst/>
          </a:prstGeom>
        </p:spPr>
        <p:txBody>
          <a:bodyPr vert="horz" lIns="39136" tIns="19568" rIns="39136" bIns="19568" rtlCol="0" anchor="b"/>
          <a:lstStyle>
            <a:lvl1pPr algn="l">
              <a:defRPr sz="5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3970937" y="8830370"/>
            <a:ext cx="3037840" cy="466030"/>
          </a:xfrm>
          <a:prstGeom prst="rect">
            <a:avLst/>
          </a:prstGeom>
        </p:spPr>
        <p:txBody>
          <a:bodyPr vert="horz" lIns="39136" tIns="19568" rIns="39136" bIns="19568" rtlCol="0" anchor="b"/>
          <a:lstStyle>
            <a:lvl1pPr algn="r">
              <a:defRPr sz="5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1772546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247255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403617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330421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164974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r>
              <a:rPr lang="en-US"/>
              <a:t>S</a:t>
            </a:r>
          </a:p>
        </p:txBody>
      </p:sp>
      <p:sp>
        <p:nvSpPr>
          <p:cNvPr id="4" name="Slide Number Placeholder 3"/>
          <p:cNvSpPr>
            <a:spLocks noGrp="1"/>
          </p:cNvSpPr>
          <p:nvPr>
            <p:ph type="sldNum" sz="quarter" idx="5"/>
          </p:nvPr>
        </p:nvSpPr>
        <p:spPr/>
        <p:txBody>
          <a:bodyPr lIns="39136" tIns="19568" rIns="39136" bIns="19568"/>
          <a:lstStyle/>
          <a:p>
            <a:fld id="{3CFA0038-7055-434C-B6C4-B8C69565C600}" type="slidenum">
              <a:rPr lang="en-US" smtClean="0"/>
              <a:t>14</a:t>
            </a:fld>
            <a:endParaRPr lang="en-US"/>
          </a:p>
        </p:txBody>
      </p:sp>
    </p:spTree>
    <p:extLst>
      <p:ext uri="{BB962C8B-B14F-4D97-AF65-F5344CB8AC3E}">
        <p14:creationId xmlns:p14="http://schemas.microsoft.com/office/powerpoint/2010/main" val="402076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r>
              <a:rPr lang="en-US"/>
              <a:t>S</a:t>
            </a:r>
          </a:p>
        </p:txBody>
      </p:sp>
      <p:sp>
        <p:nvSpPr>
          <p:cNvPr id="4" name="Slide Number Placeholder 3"/>
          <p:cNvSpPr>
            <a:spLocks noGrp="1"/>
          </p:cNvSpPr>
          <p:nvPr>
            <p:ph type="sldNum" sz="quarter" idx="5"/>
          </p:nvPr>
        </p:nvSpPr>
        <p:spPr/>
        <p:txBody>
          <a:bodyPr lIns="39136" tIns="19568" rIns="39136" bIns="19568"/>
          <a:lstStyle/>
          <a:p>
            <a:fld id="{3CFA0038-7055-434C-B6C4-B8C69565C600}" type="slidenum">
              <a:rPr lang="en-US" smtClean="0"/>
              <a:t>15</a:t>
            </a:fld>
            <a:endParaRPr lang="en-US"/>
          </a:p>
        </p:txBody>
      </p:sp>
    </p:spTree>
    <p:extLst>
      <p:ext uri="{BB962C8B-B14F-4D97-AF65-F5344CB8AC3E}">
        <p14:creationId xmlns:p14="http://schemas.microsoft.com/office/powerpoint/2010/main" val="759983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386017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r>
              <a:rPr lang="en-US"/>
              <a:t>S</a:t>
            </a:r>
          </a:p>
        </p:txBody>
      </p:sp>
      <p:sp>
        <p:nvSpPr>
          <p:cNvPr id="4" name="Slide Number Placeholder 3"/>
          <p:cNvSpPr>
            <a:spLocks noGrp="1"/>
          </p:cNvSpPr>
          <p:nvPr>
            <p:ph type="sldNum" sz="quarter" idx="5"/>
          </p:nvPr>
        </p:nvSpPr>
        <p:spPr/>
        <p:txBody>
          <a:bodyPr lIns="39136" tIns="19568" rIns="39136" bIns="19568"/>
          <a:lstStyle/>
          <a:p>
            <a:fld id="{3CFA0038-7055-434C-B6C4-B8C69565C600}" type="slidenum">
              <a:rPr lang="en-US" smtClean="0"/>
              <a:t>17</a:t>
            </a:fld>
            <a:endParaRPr lang="en-US"/>
          </a:p>
        </p:txBody>
      </p:sp>
    </p:spTree>
    <p:extLst>
      <p:ext uri="{BB962C8B-B14F-4D97-AF65-F5344CB8AC3E}">
        <p14:creationId xmlns:p14="http://schemas.microsoft.com/office/powerpoint/2010/main" val="3893307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r>
              <a:rPr lang="en-US"/>
              <a:t>S</a:t>
            </a:r>
          </a:p>
        </p:txBody>
      </p:sp>
      <p:sp>
        <p:nvSpPr>
          <p:cNvPr id="4" name="Slide Number Placeholder 3"/>
          <p:cNvSpPr>
            <a:spLocks noGrp="1"/>
          </p:cNvSpPr>
          <p:nvPr>
            <p:ph type="sldNum" sz="quarter" idx="5"/>
          </p:nvPr>
        </p:nvSpPr>
        <p:spPr/>
        <p:txBody>
          <a:bodyPr lIns="39136" tIns="19568" rIns="39136" bIns="19568"/>
          <a:lstStyle/>
          <a:p>
            <a:fld id="{3CFA0038-7055-434C-B6C4-B8C69565C600}" type="slidenum">
              <a:rPr lang="en-US" smtClean="0"/>
              <a:t>18</a:t>
            </a:fld>
            <a:endParaRPr lang="en-US"/>
          </a:p>
        </p:txBody>
      </p:sp>
    </p:spTree>
    <p:extLst>
      <p:ext uri="{BB962C8B-B14F-4D97-AF65-F5344CB8AC3E}">
        <p14:creationId xmlns:p14="http://schemas.microsoft.com/office/powerpoint/2010/main" val="948494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r>
              <a:rPr lang="en-US"/>
              <a:t>S</a:t>
            </a:r>
          </a:p>
        </p:txBody>
      </p:sp>
      <p:sp>
        <p:nvSpPr>
          <p:cNvPr id="4" name="Slide Number Placeholder 3"/>
          <p:cNvSpPr>
            <a:spLocks noGrp="1"/>
          </p:cNvSpPr>
          <p:nvPr>
            <p:ph type="sldNum" sz="quarter" idx="5"/>
          </p:nvPr>
        </p:nvSpPr>
        <p:spPr/>
        <p:txBody>
          <a:bodyPr lIns="39136" tIns="19568" rIns="39136" bIns="19568"/>
          <a:lstStyle/>
          <a:p>
            <a:fld id="{3CFA0038-7055-434C-B6C4-B8C69565C600}" type="slidenum">
              <a:rPr lang="en-US" smtClean="0"/>
              <a:t>19</a:t>
            </a:fld>
            <a:endParaRPr lang="en-US"/>
          </a:p>
        </p:txBody>
      </p:sp>
    </p:spTree>
    <p:extLst>
      <p:ext uri="{BB962C8B-B14F-4D97-AF65-F5344CB8AC3E}">
        <p14:creationId xmlns:p14="http://schemas.microsoft.com/office/powerpoint/2010/main" val="296374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58773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155069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497241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119065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121844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3854435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K </a:t>
            </a:r>
          </a:p>
          <a:p>
            <a:endParaRPr lang="en-US"/>
          </a:p>
          <a:p>
            <a:r>
              <a:rPr lang="en-US"/>
              <a:t>Title IX has always covered pregnancy, but now there is specific language around the full spectrum of processes and events connected with pregnancy which includes:</a:t>
            </a:r>
          </a:p>
          <a:p>
            <a:r>
              <a:rPr lang="en-US"/>
              <a:t>-Pregnancy</a:t>
            </a:r>
          </a:p>
          <a:p>
            <a:r>
              <a:rPr lang="en-US"/>
              <a:t>-Childbirth</a:t>
            </a:r>
          </a:p>
          <a:p>
            <a:r>
              <a:rPr lang="en-US"/>
              <a:t>-Termination or loss of pregnancy</a:t>
            </a:r>
          </a:p>
          <a:p>
            <a:r>
              <a:rPr lang="en-US"/>
              <a:t>-Lactation</a:t>
            </a:r>
          </a:p>
          <a:p>
            <a:r>
              <a:rPr lang="en-US"/>
              <a:t>-Related medical conditions</a:t>
            </a:r>
          </a:p>
          <a:p>
            <a:r>
              <a:rPr lang="en-US"/>
              <a:t>-Recover from these conditions</a:t>
            </a:r>
          </a:p>
          <a:p>
            <a:endParaRPr lang="en-US"/>
          </a:p>
          <a:p>
            <a:r>
              <a:rPr lang="en-US"/>
              <a:t>For example, if a promotion is withheld from an employee on the basis of current, potential, or past pregnancy or related conditions that would be sex discrimination under title ix</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-Our office facilitates modifications for students related to pregnancy and pregnancy related conditions so if any questions come up around reasonable modifications, please feel free to reach out and we can collaborate </a:t>
            </a:r>
          </a:p>
          <a:p>
            <a:endParaRPr lang="en-US"/>
          </a:p>
          <a:p>
            <a:r>
              <a:rPr lang="en-US"/>
              <a:t>-We’ve also tried to streamline the process of obtaining keys to the lactation rooms this past year and so now our office coordinates key access and Lactation Room Agreements</a:t>
            </a:r>
          </a:p>
        </p:txBody>
      </p:sp>
    </p:spTree>
    <p:extLst>
      <p:ext uri="{BB962C8B-B14F-4D97-AF65-F5344CB8AC3E}">
        <p14:creationId xmlns:p14="http://schemas.microsoft.com/office/powerpoint/2010/main" val="2180381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2756333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834466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2252454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43406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K</a:t>
            </a:r>
          </a:p>
          <a:p>
            <a:endParaRPr lang="en-US"/>
          </a:p>
          <a:p>
            <a:endParaRPr lang="en-US"/>
          </a:p>
          <a:p>
            <a:pPr marL="97841" indent="-97841">
              <a:buAutoNum type="arabicPeriod"/>
            </a:pPr>
            <a:r>
              <a:rPr lang="en-US"/>
              <a:t>Introductions and what emotions come up for you when you think about Title IX work?</a:t>
            </a:r>
          </a:p>
          <a:p>
            <a:pPr marL="0" indent="0">
              <a:buNone/>
            </a:pPr>
            <a:r>
              <a:rPr lang="en-US"/>
              <a:t>Support, outlet, feeling seen, safety, anxiety, intrigued, anxiety </a:t>
            </a:r>
          </a:p>
          <a:p>
            <a:pPr marL="0" indent="0">
              <a:buNone/>
            </a:pPr>
            <a:endParaRPr lang="en-US"/>
          </a:p>
          <a:p>
            <a:pPr marL="0" indent="0">
              <a:buNone/>
            </a:pPr>
            <a:r>
              <a:rPr lang="en-US"/>
              <a:t>A lot of affirming words </a:t>
            </a:r>
          </a:p>
          <a:p>
            <a:pPr marL="0" indent="0">
              <a:buNone/>
            </a:pPr>
            <a:endParaRPr lang="en-US"/>
          </a:p>
          <a:p>
            <a:pPr marL="97841" indent="-97841">
              <a:buAutoNum type="arabicPeriod"/>
            </a:pPr>
            <a:r>
              <a:rPr lang="en-US"/>
              <a:t>What do you need from each other to successfully address Title IX issues?</a:t>
            </a:r>
            <a:br>
              <a:rPr lang="en-US"/>
            </a:br>
            <a:r>
              <a:rPr lang="en-US"/>
              <a:t>Collaboration; open communication; consultation; partnership; open lines </a:t>
            </a:r>
          </a:p>
        </p:txBody>
      </p:sp>
    </p:spTree>
    <p:extLst>
      <p:ext uri="{BB962C8B-B14F-4D97-AF65-F5344CB8AC3E}">
        <p14:creationId xmlns:p14="http://schemas.microsoft.com/office/powerpoint/2010/main" val="1019397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2821377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2991415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1963185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3965101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4270293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3262784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2037365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83197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2898536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82880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87667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1367845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4269968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79337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1630029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2891625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1595910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S</a:t>
            </a:r>
          </a:p>
        </p:txBody>
      </p:sp>
    </p:spTree>
    <p:extLst>
      <p:ext uri="{BB962C8B-B14F-4D97-AF65-F5344CB8AC3E}">
        <p14:creationId xmlns:p14="http://schemas.microsoft.com/office/powerpoint/2010/main" val="2364334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K</a:t>
            </a:r>
          </a:p>
        </p:txBody>
      </p:sp>
    </p:spTree>
    <p:extLst>
      <p:ext uri="{BB962C8B-B14F-4D97-AF65-F5344CB8AC3E}">
        <p14:creationId xmlns:p14="http://schemas.microsoft.com/office/powerpoint/2010/main" val="4244003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9028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166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109099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3547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363608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473892"/>
            <a:ext cx="5608320" cy="3660458"/>
          </a:xfrm>
          <a:prstGeom prst="rect">
            <a:avLst/>
          </a:prstGeom>
        </p:spPr>
        <p:txBody>
          <a:bodyPr lIns="39136" tIns="19568" rIns="39136" bIns="19568"/>
          <a:lstStyle/>
          <a:p>
            <a:r>
              <a:rPr lang="en-US"/>
              <a:t>D</a:t>
            </a:r>
          </a:p>
        </p:txBody>
      </p:sp>
    </p:spTree>
    <p:extLst>
      <p:ext uri="{BB962C8B-B14F-4D97-AF65-F5344CB8AC3E}">
        <p14:creationId xmlns:p14="http://schemas.microsoft.com/office/powerpoint/2010/main" val="366477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chor="ctr" anchorCtr="0"/>
          <a:lstStyle/>
          <a:p>
            <a:r>
              <a:rPr lang="en-US"/>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249107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609600" y="2601119"/>
            <a:ext cx="10972800" cy="2732881"/>
          </a:xfrm>
          <a:prstGeom prst="rect">
            <a:avLst/>
          </a:prstGeom>
        </p:spPr>
        <p:txBody>
          <a:bodyPr/>
          <a:lstStyle>
            <a:lvl1pPr marL="0" indent="0" algn="ctr">
              <a:buNone/>
              <a:defRPr sz="2400" b="0" i="0">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609600" y="914400"/>
            <a:ext cx="10972800" cy="1473200"/>
          </a:xfrm>
          <a:prstGeom prst="rect">
            <a:avLst/>
          </a:prstGeom>
        </p:spPr>
        <p:txBody>
          <a:bodyPr anchor="b"/>
          <a:lstStyle>
            <a:lvl1pPr algn="ctr">
              <a:lnSpc>
                <a:spcPct val="80000"/>
              </a:lnSpc>
              <a:defRPr sz="4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694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C59E1FC-CC92-6241-AF44-5BD19DCAF281}"/>
              </a:ext>
            </a:extLst>
          </p:cNvPr>
          <p:cNvSpPr>
            <a:spLocks noGrp="1"/>
          </p:cNvSpPr>
          <p:nvPr>
            <p:ph type="body" sz="half" idx="2"/>
          </p:nvPr>
        </p:nvSpPr>
        <p:spPr>
          <a:xfrm>
            <a:off x="840317" y="2209800"/>
            <a:ext cx="10640483" cy="35052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itle 1">
            <a:extLst>
              <a:ext uri="{FF2B5EF4-FFF2-40B4-BE49-F238E27FC236}">
                <a16:creationId xmlns:a16="http://schemas.microsoft.com/office/drawing/2014/main" id="{1E53639A-1292-014D-A817-84A7EB257CA5}"/>
              </a:ext>
            </a:extLst>
          </p:cNvPr>
          <p:cNvSpPr>
            <a:spLocks noGrp="1"/>
          </p:cNvSpPr>
          <p:nvPr>
            <p:ph type="ctrTitle"/>
          </p:nvPr>
        </p:nvSpPr>
        <p:spPr>
          <a:xfrm>
            <a:off x="836083" y="1019970"/>
            <a:ext cx="10651444" cy="1037431"/>
          </a:xfrm>
          <a:prstGeom prst="rect">
            <a:avLst/>
          </a:prstGeom>
        </p:spPr>
        <p:txBody>
          <a:bodyPr anchor="b"/>
          <a:lstStyle>
            <a:lvl1pPr algn="l">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772324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381000" y="6105525"/>
            <a:ext cx="114300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a:t>Footer</a:t>
            </a:r>
          </a:p>
        </p:txBody>
      </p:sp>
      <p:pic>
        <p:nvPicPr>
          <p:cNvPr id="15" name="Picture 14">
            <a:extLst>
              <a:ext uri="{FF2B5EF4-FFF2-40B4-BE49-F238E27FC236}">
                <a16:creationId xmlns:a16="http://schemas.microsoft.com/office/drawing/2014/main" id="{D78F0143-7BBC-4A9B-B2CC-60DF098DB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3742" y="419420"/>
            <a:ext cx="1077260" cy="417970"/>
          </a:xfrm>
          <a:prstGeom prst="rect">
            <a:avLst/>
          </a:prstGeom>
        </p:spPr>
      </p:pic>
      <p:sp>
        <p:nvSpPr>
          <p:cNvPr id="17" name="Content Placeholder 2">
            <a:extLst>
              <a:ext uri="{FF2B5EF4-FFF2-40B4-BE49-F238E27FC236}">
                <a16:creationId xmlns:a16="http://schemas.microsoft.com/office/drawing/2014/main" id="{FA232BD8-888E-4624-A343-BE826D813A7A}"/>
              </a:ext>
            </a:extLst>
          </p:cNvPr>
          <p:cNvSpPr>
            <a:spLocks noGrp="1"/>
          </p:cNvSpPr>
          <p:nvPr>
            <p:ph sz="quarter" idx="13"/>
          </p:nvPr>
        </p:nvSpPr>
        <p:spPr>
          <a:xfrm>
            <a:off x="381000" y="1295400"/>
            <a:ext cx="11430000" cy="4584783"/>
          </a:xfrm>
        </p:spPr>
        <p:txBody>
          <a:bodyPr/>
          <a:lstStyle>
            <a:lvl1pPr marL="228600" indent="-228600">
              <a:defRPr>
                <a:solidFill>
                  <a:schemeClr val="accent4"/>
                </a:solidFill>
              </a:defRPr>
            </a:lvl1pPr>
            <a:lvl2pPr marL="457200" indent="-228600">
              <a:defRPr>
                <a:solidFill>
                  <a:schemeClr val="accent4"/>
                </a:solidFill>
              </a:defRPr>
            </a:lvl2pPr>
            <a:lvl3pPr marL="685800" indent="-228600">
              <a:defRPr>
                <a:solidFill>
                  <a:schemeClr val="accent4"/>
                </a:solidFill>
              </a:defRPr>
            </a:lvl3pPr>
            <a:lvl4pPr marL="914400" indent="-228600">
              <a:defRPr>
                <a:solidFill>
                  <a:schemeClr val="accent4"/>
                </a:solidFill>
              </a:defRPr>
            </a:lvl4pPr>
            <a:lvl5pPr marL="1143000" indent="-228600">
              <a:buFont typeface="Wingdings" panose="05000000000000000000" pitchFamily="2" charset="2"/>
              <a:buChar char="Ø"/>
              <a:defRPr>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D5FAFD21-CAB6-4EF4-9C42-A3D0B0BA623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2856529"/>
      </p:ext>
    </p:extLst>
  </p:cSld>
  <p:clrMapOvr>
    <a:masterClrMapping/>
  </p:clrMapOvr>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mplate Option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638631-A70C-4DB0-8A6D-AF2DAAE10BFC}"/>
              </a:ext>
            </a:extLst>
          </p:cNvPr>
          <p:cNvSpPr>
            <a:spLocks noGrp="1"/>
          </p:cNvSpPr>
          <p:nvPr>
            <p:ph type="body" sz="quarter" idx="12" hasCustomPrompt="1"/>
          </p:nvPr>
        </p:nvSpPr>
        <p:spPr>
          <a:xfrm>
            <a:off x="381000" y="6105525"/>
            <a:ext cx="11430000" cy="180975"/>
          </a:xfrm>
        </p:spPr>
        <p:txBody>
          <a:bodyPr anchor="b"/>
          <a:lstStyle>
            <a:lvl1pPr marL="0" indent="0" algn="l" defTabSz="685800" rtl="0" eaLnBrk="1" latinLnBrk="0" hangingPunct="1">
              <a:spcBef>
                <a:spcPts val="0"/>
              </a:spcBef>
              <a:buNone/>
              <a:defRPr lang="en-US" sz="900" kern="1200" dirty="0" smtClean="0">
                <a:solidFill>
                  <a:schemeClr val="tx1">
                    <a:lumMod val="50000"/>
                    <a:lumOff val="50000"/>
                  </a:schemeClr>
                </a:solidFill>
                <a:latin typeface="+mn-lt"/>
                <a:ea typeface="+mn-ea"/>
                <a:cs typeface="+mn-cs"/>
              </a:defRPr>
            </a:lvl1pPr>
          </a:lstStyle>
          <a:p>
            <a:pPr lvl="0"/>
            <a:r>
              <a:rPr lang="en-US"/>
              <a:t>Footer</a:t>
            </a:r>
          </a:p>
        </p:txBody>
      </p:sp>
      <p:sp>
        <p:nvSpPr>
          <p:cNvPr id="6" name="Text Placeholder 4">
            <a:extLst>
              <a:ext uri="{FF2B5EF4-FFF2-40B4-BE49-F238E27FC236}">
                <a16:creationId xmlns:a16="http://schemas.microsoft.com/office/drawing/2014/main" id="{748965A7-EE5C-448E-A7DC-0155EB7559B6}"/>
              </a:ext>
            </a:extLst>
          </p:cNvPr>
          <p:cNvSpPr>
            <a:spLocks noGrp="1"/>
          </p:cNvSpPr>
          <p:nvPr>
            <p:ph type="body" sz="quarter" idx="11" hasCustomPrompt="1"/>
          </p:nvPr>
        </p:nvSpPr>
        <p:spPr>
          <a:xfrm>
            <a:off x="381000" y="1184312"/>
            <a:ext cx="11430000" cy="312794"/>
          </a:xfrm>
        </p:spPr>
        <p:txBody>
          <a:bodyPr/>
          <a:lstStyle>
            <a:lvl1pPr marL="0" indent="0" algn="l" defTabSz="685800" rtl="0" eaLnBrk="1" latinLnBrk="0" hangingPunct="1">
              <a:lnSpc>
                <a:spcPct val="100000"/>
              </a:lnSpc>
              <a:spcBef>
                <a:spcPts val="450"/>
              </a:spcBef>
              <a:buFont typeface="Arial" panose="020B0604020202020204" pitchFamily="34" charset="0"/>
              <a:buNone/>
              <a:defRPr lang="en-US" sz="2400" kern="1200" cap="none" baseline="0" dirty="0">
                <a:solidFill>
                  <a:schemeClr val="accent3"/>
                </a:solidFill>
                <a:latin typeface="+mn-lt"/>
                <a:ea typeface="+mn-ea"/>
                <a:cs typeface="+mn-cs"/>
              </a:defRPr>
            </a:lvl1pPr>
          </a:lstStyle>
          <a:p>
            <a:pPr lvl="0"/>
            <a:r>
              <a:rPr lang="en-US"/>
              <a:t>Edit Master Text Styles</a:t>
            </a:r>
          </a:p>
        </p:txBody>
      </p:sp>
      <p:pic>
        <p:nvPicPr>
          <p:cNvPr id="15" name="Picture 14">
            <a:extLst>
              <a:ext uri="{FF2B5EF4-FFF2-40B4-BE49-F238E27FC236}">
                <a16:creationId xmlns:a16="http://schemas.microsoft.com/office/drawing/2014/main" id="{D78F0143-7BBC-4A9B-B2CC-60DF098DBB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3742" y="419420"/>
            <a:ext cx="1077260" cy="417970"/>
          </a:xfrm>
          <a:prstGeom prst="rect">
            <a:avLst/>
          </a:prstGeom>
        </p:spPr>
      </p:pic>
      <p:sp>
        <p:nvSpPr>
          <p:cNvPr id="17" name="Content Placeholder 2">
            <a:extLst>
              <a:ext uri="{FF2B5EF4-FFF2-40B4-BE49-F238E27FC236}">
                <a16:creationId xmlns:a16="http://schemas.microsoft.com/office/drawing/2014/main" id="{FA232BD8-888E-4624-A343-BE826D813A7A}"/>
              </a:ext>
            </a:extLst>
          </p:cNvPr>
          <p:cNvSpPr>
            <a:spLocks noGrp="1"/>
          </p:cNvSpPr>
          <p:nvPr>
            <p:ph sz="quarter" idx="13"/>
          </p:nvPr>
        </p:nvSpPr>
        <p:spPr>
          <a:xfrm>
            <a:off x="381000" y="1612985"/>
            <a:ext cx="11430000" cy="4267199"/>
          </a:xfrm>
        </p:spPr>
        <p:txBody>
          <a:bodyPr/>
          <a:lstStyle>
            <a:lvl1pPr marL="228600" indent="-228600">
              <a:defRPr>
                <a:solidFill>
                  <a:schemeClr val="accent4"/>
                </a:solidFill>
              </a:defRPr>
            </a:lvl1pPr>
            <a:lvl2pPr marL="457200" indent="-228600">
              <a:defRPr>
                <a:solidFill>
                  <a:schemeClr val="accent4"/>
                </a:solidFill>
              </a:defRPr>
            </a:lvl2pPr>
            <a:lvl3pPr marL="685800" indent="-228600">
              <a:defRPr>
                <a:solidFill>
                  <a:schemeClr val="accent4"/>
                </a:solidFill>
              </a:defRPr>
            </a:lvl3pPr>
            <a:lvl4pPr marL="914400" indent="-228600">
              <a:defRPr>
                <a:solidFill>
                  <a:schemeClr val="accent4"/>
                </a:solidFill>
              </a:defRPr>
            </a:lvl4pPr>
            <a:lvl5pPr marL="1143000" indent="-228600">
              <a:buFont typeface="Wingdings" panose="05000000000000000000" pitchFamily="2" charset="2"/>
              <a:buChar char="Ø"/>
              <a:defRPr>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262BC1E6-8CE5-4F3A-A3E6-422B5DE654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337190"/>
      </p:ext>
    </p:extLst>
  </p:cSld>
  <p:clrMapOvr>
    <a:masterClrMapping/>
  </p:clrMapOvr>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9DB5844-70E4-E214-831A-0BB70B51768B}"/>
              </a:ext>
            </a:extLst>
          </p:cNvPr>
          <p:cNvSpPr txBox="1"/>
          <p:nvPr userDrawn="1">
            <p:extLst>
              <p:ext uri="{1162E1C5-73C7-4A58-AE30-91384D911F3F}">
                <p184:classification xmlns:p184="http://schemas.microsoft.com/office/powerpoint/2018/4/main" val="ftr"/>
              </p:ext>
            </p:extLst>
          </p:nvPr>
        </p:nvSpPr>
        <p:spPr>
          <a:xfrm>
            <a:off x="4934712" y="664210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Loyola University Maryland Internal Use Only</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694" r:id="rId18"/>
    <p:sldLayoutId id="2147483695" r:id="rId19"/>
    <p:sldLayoutId id="2147483696" r:id="rId20"/>
    <p:sldLayoutId id="2147483697" r:id="rId21"/>
    <p:sldLayoutId id="2147483698" r:id="rId22"/>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s://studentsloyola-my.sharepoint.com/:w:/r/personal/dmtiscione_loyola_edu/Documents/Downloads/Investigation%20Report%20Templates_FINAL.docx?d=w8ba9564dfd9d4850aeb1b844e531360c&amp;csf=1&amp;web=1&amp;e=ISOsId"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D9BE58-1E75-FD6A-37EE-F2D391EE5F16}"/>
              </a:ext>
            </a:extLst>
          </p:cNvPr>
          <p:cNvSpPr>
            <a:spLocks noGrp="1"/>
          </p:cNvSpPr>
          <p:nvPr>
            <p:ph type="subTitle" idx="1"/>
          </p:nvPr>
        </p:nvSpPr>
        <p:spPr>
          <a:xfrm>
            <a:off x="1226478" y="4079362"/>
            <a:ext cx="5715000" cy="439895"/>
          </a:xfrm>
        </p:spPr>
        <p:txBody>
          <a:bodyPr/>
          <a:lstStyle/>
          <a:p>
            <a:pPr algn="ctr"/>
            <a:r>
              <a:rPr lang="en-US"/>
              <a:t>Fall 2024</a:t>
            </a:r>
          </a:p>
        </p:txBody>
      </p:sp>
      <p:sp>
        <p:nvSpPr>
          <p:cNvPr id="4" name="Title 1">
            <a:extLst>
              <a:ext uri="{FF2B5EF4-FFF2-40B4-BE49-F238E27FC236}">
                <a16:creationId xmlns:a16="http://schemas.microsoft.com/office/drawing/2014/main" id="{101B3127-2C67-DE56-6935-3385B7FD1908}"/>
              </a:ext>
            </a:extLst>
          </p:cNvPr>
          <p:cNvSpPr>
            <a:spLocks noGrp="1"/>
          </p:cNvSpPr>
          <p:nvPr>
            <p:ph type="ctrTitle"/>
          </p:nvPr>
        </p:nvSpPr>
        <p:spPr>
          <a:xfrm>
            <a:off x="893852" y="1652591"/>
            <a:ext cx="6380252" cy="2728912"/>
          </a:xfrm>
        </p:spPr>
        <p:txBody>
          <a:bodyPr anchor="ctr"/>
          <a:lstStyle/>
          <a:p>
            <a:pPr algn="ctr"/>
            <a:r>
              <a:rPr lang="en-US" sz="6000"/>
              <a:t>HR Title ix Training</a:t>
            </a:r>
          </a:p>
        </p:txBody>
      </p:sp>
    </p:spTree>
    <p:extLst>
      <p:ext uri="{BB962C8B-B14F-4D97-AF65-F5344CB8AC3E}">
        <p14:creationId xmlns:p14="http://schemas.microsoft.com/office/powerpoint/2010/main" val="205188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3BF1-4908-88CE-3609-A780D5CB9312}"/>
              </a:ext>
            </a:extLst>
          </p:cNvPr>
          <p:cNvSpPr>
            <a:spLocks noGrp="1"/>
          </p:cNvSpPr>
          <p:nvPr>
            <p:ph type="title"/>
          </p:nvPr>
        </p:nvSpPr>
        <p:spPr>
          <a:xfrm>
            <a:off x="914399" y="593376"/>
            <a:ext cx="10511627" cy="1012785"/>
          </a:xfrm>
        </p:spPr>
        <p:txBody>
          <a:bodyPr/>
          <a:lstStyle/>
          <a:p>
            <a:r>
              <a:rPr lang="en-US"/>
              <a:t>Training requirements</a:t>
            </a:r>
          </a:p>
        </p:txBody>
      </p:sp>
      <p:sp>
        <p:nvSpPr>
          <p:cNvPr id="4" name="Content Placeholder 3">
            <a:extLst>
              <a:ext uri="{FF2B5EF4-FFF2-40B4-BE49-F238E27FC236}">
                <a16:creationId xmlns:a16="http://schemas.microsoft.com/office/drawing/2014/main" id="{55764CF7-C5CC-8889-F823-91A9CA98BC10}"/>
              </a:ext>
            </a:extLst>
          </p:cNvPr>
          <p:cNvSpPr>
            <a:spLocks noGrp="1"/>
          </p:cNvSpPr>
          <p:nvPr>
            <p:ph sz="quarter" idx="4"/>
          </p:nvPr>
        </p:nvSpPr>
        <p:spPr>
          <a:xfrm>
            <a:off x="914399" y="1989496"/>
            <a:ext cx="10511627" cy="3948557"/>
          </a:xfrm>
        </p:spPr>
        <p:txBody>
          <a:bodyPr>
            <a:normAutofit/>
          </a:bodyPr>
          <a:lstStyle/>
          <a:p>
            <a:pPr marL="285750" indent="-285750">
              <a:buFont typeface="Arial" panose="020B0604020202020204" pitchFamily="34" charset="0"/>
              <a:buChar char="•"/>
            </a:pPr>
            <a:r>
              <a:rPr lang="en-US"/>
              <a:t>Investigators, decisionmakers, and other persons who are responsible for implementing the recipient’s grievance procedures or have the authority to modify or terminate supportive measures. </a:t>
            </a:r>
          </a:p>
          <a:p>
            <a:pPr marL="742950" lvl="1" indent="-285750">
              <a:buFont typeface="Arial" panose="020B0604020202020204" pitchFamily="34" charset="0"/>
              <a:buChar char="•"/>
            </a:pPr>
            <a:r>
              <a:rPr lang="en-US"/>
              <a:t>(</a:t>
            </a:r>
            <a:r>
              <a:rPr lang="en-US" err="1"/>
              <a:t>i</a:t>
            </a:r>
            <a:r>
              <a:rPr lang="en-US"/>
              <a:t>) The recipient’s obligations under § 106.44 (employee only)</a:t>
            </a:r>
          </a:p>
          <a:p>
            <a:pPr marL="742950" lvl="1" indent="-285750">
              <a:buFont typeface="Arial" panose="020B0604020202020204" pitchFamily="34" charset="0"/>
              <a:buChar char="•"/>
            </a:pPr>
            <a:r>
              <a:rPr lang="en-US"/>
              <a:t>(ii) The recipient’s grievance procedures under § 106.45, and if applicable § 106.46 (student involved)</a:t>
            </a:r>
          </a:p>
          <a:p>
            <a:pPr marL="742950" lvl="1" indent="-285750">
              <a:buFont typeface="Arial" panose="020B0604020202020204" pitchFamily="34" charset="0"/>
              <a:buChar char="•"/>
            </a:pPr>
            <a:r>
              <a:rPr lang="en-US"/>
              <a:t>(iii) How to serve impartially, including by avoiding prejudgment of the facts at issue, conflicts of interest, and bias; and </a:t>
            </a:r>
          </a:p>
          <a:p>
            <a:pPr marL="742950" lvl="1" indent="-285750">
              <a:buFont typeface="Arial" panose="020B0604020202020204" pitchFamily="34" charset="0"/>
              <a:buChar char="•"/>
            </a:pPr>
            <a:r>
              <a:rPr lang="en-US"/>
              <a:t>(iv) The meaning and application of the term relevant in relation to questions and evidence, and the types of evidence that are impermissible regardless of relevance under § 106.45, and if applicable § 106.46.</a:t>
            </a:r>
          </a:p>
          <a:p>
            <a:pPr marL="285750" indent="-285750">
              <a:buFont typeface="Arial" panose="020B0604020202020204" pitchFamily="34" charset="0"/>
              <a:buChar char="•"/>
            </a:pPr>
            <a:r>
              <a:rPr lang="en-US"/>
              <a:t>Best practice/consistency = legally defendable</a:t>
            </a:r>
          </a:p>
        </p:txBody>
      </p:sp>
    </p:spTree>
    <p:extLst>
      <p:ext uri="{BB962C8B-B14F-4D97-AF65-F5344CB8AC3E}">
        <p14:creationId xmlns:p14="http://schemas.microsoft.com/office/powerpoint/2010/main" val="315237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472857" y="500743"/>
            <a:ext cx="8327153" cy="923330"/>
          </a:xfrm>
          <a:prstGeom prst="rect">
            <a:avLst/>
          </a:prstGeom>
          <a:noFill/>
        </p:spPr>
        <p:txBody>
          <a:bodyPr wrap="square" rtlCol="0">
            <a:spAutoFit/>
          </a:bodyPr>
          <a:lstStyle/>
          <a:p>
            <a:r>
              <a:rPr lang="en-US" sz="5400" b="1" cap="all">
                <a:solidFill>
                  <a:srgbClr val="00B050"/>
                </a:solidFill>
                <a:latin typeface="+mj-lt"/>
                <a:ea typeface="+mj-ea"/>
                <a:cs typeface="+mj-cs"/>
              </a:rPr>
              <a:t>jurisdiction</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4247317"/>
          </a:xfrm>
          <a:prstGeom prst="rect">
            <a:avLst/>
          </a:prstGeom>
          <a:noFill/>
        </p:spPr>
        <p:txBody>
          <a:bodyPr wrap="square" rtlCol="0">
            <a:spAutoFit/>
          </a:bodyPr>
          <a:lstStyle/>
          <a:p>
            <a:r>
              <a:rPr lang="en-US"/>
              <a:t>2020-Spring 2024 Sexual and Gender-Based Misconduct</a:t>
            </a:r>
          </a:p>
          <a:p>
            <a:pPr marL="285750" indent="-285750">
              <a:buFont typeface="Arial" panose="020B0604020202020204" pitchFamily="34" charset="0"/>
              <a:buChar char="•"/>
            </a:pPr>
            <a:r>
              <a:rPr lang="en-US"/>
              <a:t>On campus</a:t>
            </a:r>
          </a:p>
          <a:p>
            <a:pPr marL="285750" indent="-285750">
              <a:buFont typeface="Arial" panose="020B0604020202020204" pitchFamily="34" charset="0"/>
              <a:buChar char="•"/>
            </a:pPr>
            <a:r>
              <a:rPr lang="en-US"/>
              <a:t>University’s education program or activities when control over respondent</a:t>
            </a:r>
          </a:p>
          <a:p>
            <a:pPr marL="285750" indent="-285750">
              <a:buFont typeface="Arial" panose="020B0604020202020204" pitchFamily="34" charset="0"/>
              <a:buChar char="•"/>
            </a:pPr>
            <a:r>
              <a:rPr lang="en-US"/>
              <a:t>Sexual harassment or big 4</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r>
              <a:rPr lang="en-US"/>
              <a:t>2024 Sex-Based Harassment and Discrimination</a:t>
            </a:r>
          </a:p>
          <a:p>
            <a:pPr marL="285750" indent="-285750">
              <a:buFont typeface="Arial" panose="020B0604020202020204" pitchFamily="34" charset="0"/>
              <a:buChar char="•"/>
            </a:pPr>
            <a:r>
              <a:rPr lang="en-US"/>
              <a:t>On-campus</a:t>
            </a:r>
          </a:p>
          <a:p>
            <a:pPr marL="285750" indent="-285750">
              <a:buFont typeface="Arial" panose="020B0604020202020204" pitchFamily="34" charset="0"/>
              <a:buChar char="•"/>
            </a:pPr>
            <a:r>
              <a:rPr lang="en-US"/>
              <a:t>University’s education programs or activities when control over respondent</a:t>
            </a:r>
          </a:p>
          <a:p>
            <a:pPr marL="285750" indent="-285750">
              <a:buFont typeface="Arial" panose="020B0604020202020204" pitchFamily="34" charset="0"/>
              <a:buChar char="•"/>
            </a:pPr>
            <a:r>
              <a:rPr lang="en-US"/>
              <a:t>Buildings owned or controlled by the University</a:t>
            </a:r>
          </a:p>
          <a:p>
            <a:pPr marL="285750" indent="-285750">
              <a:buFont typeface="Arial" panose="020B0604020202020204" pitchFamily="34" charset="0"/>
              <a:buChar char="•"/>
            </a:pPr>
            <a:r>
              <a:rPr lang="en-US"/>
              <a:t>Where the University has disciplinary authority</a:t>
            </a:r>
          </a:p>
          <a:p>
            <a:pPr marL="285750" indent="-285750">
              <a:buFont typeface="Arial" panose="020B0604020202020204" pitchFamily="34" charset="0"/>
              <a:buChar char="•"/>
            </a:pPr>
            <a:r>
              <a:rPr lang="en-US"/>
              <a:t>When behavior meets a substantial university interest</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r>
              <a:rPr lang="en-US"/>
              <a:t>2024 Takeaway- Covers nearly all times someone is a student or employee</a:t>
            </a:r>
          </a:p>
        </p:txBody>
      </p:sp>
    </p:spTree>
    <p:extLst>
      <p:ext uri="{BB962C8B-B14F-4D97-AF65-F5344CB8AC3E}">
        <p14:creationId xmlns:p14="http://schemas.microsoft.com/office/powerpoint/2010/main" val="5658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7257-7041-C2A2-2082-75D1B619C43A}"/>
              </a:ext>
            </a:extLst>
          </p:cNvPr>
          <p:cNvSpPr>
            <a:spLocks noGrp="1"/>
          </p:cNvSpPr>
          <p:nvPr>
            <p:ph type="ctrTitle"/>
          </p:nvPr>
        </p:nvSpPr>
        <p:spPr/>
        <p:txBody>
          <a:bodyPr/>
          <a:lstStyle/>
          <a:p>
            <a:r>
              <a:rPr lang="en-US" sz="4800"/>
              <a:t>definitions</a:t>
            </a:r>
          </a:p>
        </p:txBody>
      </p:sp>
    </p:spTree>
    <p:extLst>
      <p:ext uri="{BB962C8B-B14F-4D97-AF65-F5344CB8AC3E}">
        <p14:creationId xmlns:p14="http://schemas.microsoft.com/office/powerpoint/2010/main" val="56204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603487" y="315685"/>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2020 compliant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706515" y="2241353"/>
            <a:ext cx="8327153" cy="3170099"/>
          </a:xfrm>
          <a:prstGeom prst="rect">
            <a:avLst/>
          </a:prstGeom>
          <a:noFill/>
        </p:spPr>
        <p:txBody>
          <a:bodyPr wrap="square" rtlCol="0">
            <a:spAutoFit/>
          </a:bodyPr>
          <a:lstStyle/>
          <a:p>
            <a:pPr marL="285750" indent="-285750">
              <a:buFont typeface="Arial" panose="020B0604020202020204" pitchFamily="34" charset="0"/>
              <a:buChar char="•"/>
            </a:pPr>
            <a:r>
              <a:rPr lang="en-US" sz="2000"/>
              <a:t>Sexual Harassment</a:t>
            </a:r>
          </a:p>
          <a:p>
            <a:pPr marL="285750" indent="-285750">
              <a:buFont typeface="Arial" panose="020B0604020202020204" pitchFamily="34" charset="0"/>
              <a:buChar char="•"/>
            </a:pPr>
            <a:r>
              <a:rPr lang="en-US" sz="2000"/>
              <a:t>Sexual Assault</a:t>
            </a:r>
          </a:p>
          <a:p>
            <a:pPr marL="285750" indent="-285750">
              <a:buFont typeface="Arial" panose="020B0604020202020204" pitchFamily="34" charset="0"/>
              <a:buChar char="•"/>
            </a:pPr>
            <a:r>
              <a:rPr lang="en-US" sz="2000"/>
              <a:t>Fondling</a:t>
            </a:r>
          </a:p>
          <a:p>
            <a:pPr marL="285750" indent="-285750">
              <a:buFont typeface="Arial" panose="020B0604020202020204" pitchFamily="34" charset="0"/>
              <a:buChar char="•"/>
            </a:pPr>
            <a:r>
              <a:rPr lang="en-US" sz="2000"/>
              <a:t>Incest</a:t>
            </a:r>
          </a:p>
          <a:p>
            <a:pPr marL="285750" indent="-285750">
              <a:buFont typeface="Arial" panose="020B0604020202020204" pitchFamily="34" charset="0"/>
              <a:buChar char="•"/>
            </a:pPr>
            <a:r>
              <a:rPr lang="en-US" sz="2000"/>
              <a:t>Statutory Rape</a:t>
            </a:r>
          </a:p>
          <a:p>
            <a:pPr marL="285750" indent="-285750">
              <a:buFont typeface="Arial" panose="020B0604020202020204" pitchFamily="34" charset="0"/>
              <a:buChar char="•"/>
            </a:pPr>
            <a:r>
              <a:rPr lang="en-US" sz="2000"/>
              <a:t>Dating Violence</a:t>
            </a:r>
          </a:p>
          <a:p>
            <a:pPr marL="285750" indent="-285750">
              <a:buFont typeface="Arial" panose="020B0604020202020204" pitchFamily="34" charset="0"/>
              <a:buChar char="•"/>
            </a:pPr>
            <a:r>
              <a:rPr lang="en-US" sz="2000"/>
              <a:t>Domestic Violence</a:t>
            </a:r>
          </a:p>
          <a:p>
            <a:pPr marL="285750" indent="-285750">
              <a:buFont typeface="Arial" panose="020B0604020202020204" pitchFamily="34" charset="0"/>
              <a:buChar char="•"/>
            </a:pPr>
            <a:r>
              <a:rPr lang="en-US" sz="2000"/>
              <a:t>Stalking</a:t>
            </a:r>
          </a:p>
          <a:p>
            <a:pPr marL="285750" indent="-285750">
              <a:buFont typeface="Arial" panose="020B0604020202020204" pitchFamily="34" charset="0"/>
              <a:buChar char="•"/>
            </a:pPr>
            <a:r>
              <a:rPr lang="en-US" sz="2000"/>
              <a:t>Sexual Exploitation</a:t>
            </a:r>
          </a:p>
          <a:p>
            <a:pPr marL="285750" indent="-285750">
              <a:buFont typeface="Arial" panose="020B0604020202020204" pitchFamily="34" charset="0"/>
              <a:buChar char="•"/>
            </a:pPr>
            <a:r>
              <a:rPr lang="en-US" sz="2000"/>
              <a:t>Student Quid Pro Quo Sexual Harassment</a:t>
            </a:r>
          </a:p>
        </p:txBody>
      </p:sp>
    </p:spTree>
    <p:extLst>
      <p:ext uri="{BB962C8B-B14F-4D97-AF65-F5344CB8AC3E}">
        <p14:creationId xmlns:p14="http://schemas.microsoft.com/office/powerpoint/2010/main" val="246859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20358-1D72-2D04-F4F5-F7B6E83EF3D6}"/>
              </a:ext>
            </a:extLst>
          </p:cNvPr>
          <p:cNvSpPr>
            <a:spLocks noGrp="1"/>
          </p:cNvSpPr>
          <p:nvPr>
            <p:ph type="title"/>
          </p:nvPr>
        </p:nvSpPr>
        <p:spPr>
          <a:xfrm>
            <a:off x="914400" y="1057274"/>
            <a:ext cx="6583680" cy="1531357"/>
          </a:xfrm>
        </p:spPr>
        <p:txBody>
          <a:bodyPr vert="horz" lIns="91440" tIns="0" rIns="91440" bIns="0" rtlCol="0" anchor="b" anchorCtr="0">
            <a:normAutofit/>
          </a:bodyPr>
          <a:lstStyle/>
          <a:p>
            <a:pPr>
              <a:spcAft>
                <a:spcPts val="600"/>
              </a:spcAft>
            </a:pPr>
            <a:r>
              <a:rPr lang="en-US" b="1" kern="1200" cap="all" spc="200" baseline="0"/>
              <a:t>SEXUAL ASSAULT</a:t>
            </a:r>
          </a:p>
        </p:txBody>
      </p:sp>
      <p:sp>
        <p:nvSpPr>
          <p:cNvPr id="2" name="Subtitle 1">
            <a:extLst>
              <a:ext uri="{FF2B5EF4-FFF2-40B4-BE49-F238E27FC236}">
                <a16:creationId xmlns:a16="http://schemas.microsoft.com/office/drawing/2014/main" id="{D5DB722A-D4A6-4947-9FFF-D7CDED755F17}"/>
              </a:ext>
            </a:extLst>
          </p:cNvPr>
          <p:cNvSpPr>
            <a:spLocks noGrp="1"/>
          </p:cNvSpPr>
          <p:nvPr>
            <p:ph idx="1"/>
          </p:nvPr>
        </p:nvSpPr>
        <p:spPr>
          <a:xfrm>
            <a:off x="914400" y="2834640"/>
            <a:ext cx="6583680" cy="3207344"/>
          </a:xfrm>
        </p:spPr>
        <p:txBody>
          <a:bodyPr vert="horz" lIns="91440" tIns="0" rIns="91440" bIns="0" rtlCol="0">
            <a:normAutofit/>
          </a:bodyPr>
          <a:lstStyle/>
          <a:p>
            <a:pPr indent="-228600" fontAlgn="base">
              <a:lnSpc>
                <a:spcPct val="140000"/>
              </a:lnSpc>
              <a:spcAft>
                <a:spcPts val="600"/>
              </a:spcAft>
              <a:buFont typeface="Arial" panose="020B0604020202020204" pitchFamily="34" charset="0"/>
              <a:buChar char="•"/>
            </a:pPr>
            <a:endParaRPr lang="en-US" sz="2000" b="0" i="0">
              <a:effectLst/>
            </a:endParaRPr>
          </a:p>
          <a:p>
            <a:pPr marL="342900" indent="-228600" fontAlgn="base">
              <a:lnSpc>
                <a:spcPct val="140000"/>
              </a:lnSpc>
              <a:spcAft>
                <a:spcPts val="600"/>
              </a:spcAft>
              <a:buFont typeface="Arial" panose="020B0604020202020204" pitchFamily="34" charset="0"/>
              <a:buChar char="•"/>
            </a:pPr>
            <a:r>
              <a:rPr lang="en-US" sz="2000" u="sng"/>
              <a:t>Penetration of vagina, anus, or orally by another person</a:t>
            </a:r>
          </a:p>
          <a:p>
            <a:pPr marL="342900" indent="-228600" fontAlgn="base">
              <a:lnSpc>
                <a:spcPct val="140000"/>
              </a:lnSpc>
              <a:spcAft>
                <a:spcPts val="600"/>
              </a:spcAft>
              <a:buFont typeface="Arial" panose="020B0604020202020204" pitchFamily="34" charset="0"/>
              <a:buChar char="•"/>
            </a:pPr>
            <a:r>
              <a:rPr lang="en-US" sz="2000" b="1" i="0" u="sng">
                <a:effectLst/>
              </a:rPr>
              <a:t>Without consent </a:t>
            </a:r>
            <a:r>
              <a:rPr lang="en-US" sz="2000" b="0" i="0">
                <a:effectLst/>
              </a:rPr>
              <a:t>of the complainant</a:t>
            </a:r>
          </a:p>
        </p:txBody>
      </p:sp>
      <p:sp>
        <p:nvSpPr>
          <p:cNvPr id="12" name="Slide Number Placeholder 3">
            <a:extLst>
              <a:ext uri="{FF2B5EF4-FFF2-40B4-BE49-F238E27FC236}">
                <a16:creationId xmlns:a16="http://schemas.microsoft.com/office/drawing/2014/main" id="{C3553722-A007-8DB9-8514-B15F6AA4E676}"/>
              </a:ext>
            </a:extLst>
          </p:cNvPr>
          <p:cNvSpPr>
            <a:spLocks noGrp="1"/>
          </p:cNvSpPr>
          <p:nvPr>
            <p:ph type="sldNum" sz="quarter" idx="10"/>
          </p:nvPr>
        </p:nvSpPr>
        <p:spPr>
          <a:xfrm>
            <a:off x="10358437" y="457199"/>
            <a:ext cx="1067589" cy="471489"/>
          </a:xfrm>
        </p:spPr>
        <p:txBody>
          <a:bodyPr/>
          <a:lstStyle/>
          <a:p>
            <a:pPr>
              <a:spcAft>
                <a:spcPts val="600"/>
              </a:spcAft>
            </a:pPr>
            <a:fld id="{48F63A3B-78C7-47BE-AE5E-E10140E04643}" type="slidenum">
              <a:rPr lang="en-US" smtClean="0"/>
              <a:pPr>
                <a:spcAft>
                  <a:spcPts val="600"/>
                </a:spcAft>
              </a:pPr>
              <a:t>14</a:t>
            </a:fld>
            <a:endParaRPr lang="en-US"/>
          </a:p>
        </p:txBody>
      </p:sp>
    </p:spTree>
    <p:extLst>
      <p:ext uri="{BB962C8B-B14F-4D97-AF65-F5344CB8AC3E}">
        <p14:creationId xmlns:p14="http://schemas.microsoft.com/office/powerpoint/2010/main" val="200787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20358-1D72-2D04-F4F5-F7B6E83EF3D6}"/>
              </a:ext>
            </a:extLst>
          </p:cNvPr>
          <p:cNvSpPr>
            <a:spLocks noGrp="1"/>
          </p:cNvSpPr>
          <p:nvPr>
            <p:ph type="title"/>
          </p:nvPr>
        </p:nvSpPr>
        <p:spPr>
          <a:xfrm>
            <a:off x="914400" y="1057274"/>
            <a:ext cx="6583680" cy="1531357"/>
          </a:xfrm>
        </p:spPr>
        <p:txBody>
          <a:bodyPr vert="horz" lIns="91440" tIns="0" rIns="91440" bIns="0" rtlCol="0" anchor="b" anchorCtr="0">
            <a:normAutofit/>
          </a:bodyPr>
          <a:lstStyle/>
          <a:p>
            <a:pPr>
              <a:spcAft>
                <a:spcPts val="600"/>
              </a:spcAft>
            </a:pPr>
            <a:r>
              <a:rPr lang="en-US" b="1" kern="1200" cap="all" spc="200" baseline="0"/>
              <a:t>fondling</a:t>
            </a:r>
          </a:p>
        </p:txBody>
      </p:sp>
      <p:sp>
        <p:nvSpPr>
          <p:cNvPr id="2" name="Subtitle 1">
            <a:extLst>
              <a:ext uri="{FF2B5EF4-FFF2-40B4-BE49-F238E27FC236}">
                <a16:creationId xmlns:a16="http://schemas.microsoft.com/office/drawing/2014/main" id="{D5DB722A-D4A6-4947-9FFF-D7CDED755F17}"/>
              </a:ext>
            </a:extLst>
          </p:cNvPr>
          <p:cNvSpPr>
            <a:spLocks noGrp="1"/>
          </p:cNvSpPr>
          <p:nvPr>
            <p:ph idx="1"/>
          </p:nvPr>
        </p:nvSpPr>
        <p:spPr>
          <a:xfrm>
            <a:off x="914400" y="2795460"/>
            <a:ext cx="6583680" cy="3207344"/>
          </a:xfrm>
        </p:spPr>
        <p:txBody>
          <a:bodyPr vert="horz" lIns="91440" tIns="0" rIns="91440" bIns="0" rtlCol="0">
            <a:normAutofit/>
          </a:bodyPr>
          <a:lstStyle/>
          <a:p>
            <a:pPr marL="342900" indent="-228600" fontAlgn="base">
              <a:spcAft>
                <a:spcPts val="600"/>
              </a:spcAft>
              <a:buFont typeface="Arial" panose="020B0604020202020204" pitchFamily="34" charset="0"/>
              <a:buChar char="•"/>
            </a:pPr>
            <a:r>
              <a:rPr lang="en-US" u="sng"/>
              <a:t>Touching of private body parts</a:t>
            </a:r>
          </a:p>
          <a:p>
            <a:pPr marL="342900" indent="-228600" fontAlgn="base">
              <a:spcAft>
                <a:spcPts val="600"/>
              </a:spcAft>
              <a:buFont typeface="Arial" panose="020B0604020202020204" pitchFamily="34" charset="0"/>
              <a:buChar char="•"/>
            </a:pPr>
            <a:r>
              <a:rPr lang="en-US" b="1" i="0" u="sng">
                <a:effectLst/>
              </a:rPr>
              <a:t>Without consent </a:t>
            </a:r>
            <a:r>
              <a:rPr lang="en-US" b="0" i="0">
                <a:effectLst/>
              </a:rPr>
              <a:t>of the complainant</a:t>
            </a:r>
          </a:p>
          <a:p>
            <a:pPr indent="-228600" fontAlgn="base">
              <a:spcAft>
                <a:spcPts val="600"/>
              </a:spcAft>
              <a:buFont typeface="Arial" panose="020B0604020202020204" pitchFamily="34" charset="0"/>
              <a:buChar char="•"/>
            </a:pPr>
            <a:endParaRPr lang="en-US"/>
          </a:p>
        </p:txBody>
      </p:sp>
      <p:sp>
        <p:nvSpPr>
          <p:cNvPr id="13" name="Slide Number Placeholder 3">
            <a:extLst>
              <a:ext uri="{FF2B5EF4-FFF2-40B4-BE49-F238E27FC236}">
                <a16:creationId xmlns:a16="http://schemas.microsoft.com/office/drawing/2014/main" id="{727A115A-33BF-9130-2363-BE023C1A7149}"/>
              </a:ext>
            </a:extLst>
          </p:cNvPr>
          <p:cNvSpPr>
            <a:spLocks noGrp="1"/>
          </p:cNvSpPr>
          <p:nvPr>
            <p:ph type="sldNum" sz="quarter" idx="10"/>
          </p:nvPr>
        </p:nvSpPr>
        <p:spPr>
          <a:xfrm>
            <a:off x="10358437" y="457199"/>
            <a:ext cx="1067589" cy="471489"/>
          </a:xfrm>
        </p:spPr>
        <p:txBody>
          <a:bodyPr/>
          <a:lstStyle/>
          <a:p>
            <a:pPr>
              <a:spcAft>
                <a:spcPts val="600"/>
              </a:spcAft>
            </a:pPr>
            <a:fld id="{48F63A3B-78C7-47BE-AE5E-E10140E04643}" type="slidenum">
              <a:rPr lang="en-US" smtClean="0"/>
              <a:pPr>
                <a:spcAft>
                  <a:spcPts val="600"/>
                </a:spcAft>
              </a:pPr>
              <a:t>15</a:t>
            </a:fld>
            <a:endParaRPr lang="en-US"/>
          </a:p>
        </p:txBody>
      </p:sp>
    </p:spTree>
    <p:extLst>
      <p:ext uri="{BB962C8B-B14F-4D97-AF65-F5344CB8AC3E}">
        <p14:creationId xmlns:p14="http://schemas.microsoft.com/office/powerpoint/2010/main" val="382395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706515" y="609601"/>
            <a:ext cx="8327153" cy="923330"/>
          </a:xfrm>
          <a:prstGeom prst="rect">
            <a:avLst/>
          </a:prstGeom>
          <a:noFill/>
        </p:spPr>
        <p:txBody>
          <a:bodyPr wrap="square" rtlCol="0">
            <a:spAutoFit/>
          </a:bodyPr>
          <a:lstStyle/>
          <a:p>
            <a:r>
              <a:rPr lang="en-US" sz="5400" b="1" cap="all">
                <a:solidFill>
                  <a:srgbClr val="00B050"/>
                </a:solidFill>
                <a:latin typeface="+mj-lt"/>
                <a:ea typeface="+mj-ea"/>
                <a:cs typeface="+mj-cs"/>
              </a:rPr>
              <a:t>consent</a:t>
            </a:r>
          </a:p>
        </p:txBody>
      </p:sp>
      <p:sp>
        <p:nvSpPr>
          <p:cNvPr id="3" name="TextBox 2">
            <a:extLst>
              <a:ext uri="{FF2B5EF4-FFF2-40B4-BE49-F238E27FC236}">
                <a16:creationId xmlns:a16="http://schemas.microsoft.com/office/drawing/2014/main" id="{195343FA-F5C6-6E9C-C457-DD9EEE2BA6E7}"/>
              </a:ext>
            </a:extLst>
          </p:cNvPr>
          <p:cNvSpPr txBox="1"/>
          <p:nvPr/>
        </p:nvSpPr>
        <p:spPr>
          <a:xfrm>
            <a:off x="477914" y="2230654"/>
            <a:ext cx="8327153" cy="3914918"/>
          </a:xfrm>
          <a:prstGeom prst="rect">
            <a:avLst/>
          </a:prstGeom>
          <a:noFill/>
        </p:spPr>
        <p:txBody>
          <a:bodyPr wrap="square" rtlCol="0">
            <a:spAutoFit/>
          </a:bodyPr>
          <a:lstStyle/>
          <a:p>
            <a:pPr marL="342900" indent="-228600" algn="l">
              <a:lnSpc>
                <a:spcPct val="90000"/>
              </a:lnSpc>
              <a:buFont typeface="Arial" panose="020B0604020202020204" pitchFamily="34" charset="0"/>
              <a:buChar char="•"/>
            </a:pPr>
            <a:r>
              <a:rPr lang="en-US" sz="1800" b="1" u="sng"/>
              <a:t>Affirmative indication by words and/or actions</a:t>
            </a:r>
            <a:r>
              <a:rPr lang="en-US" sz="1800"/>
              <a:t> of a </a:t>
            </a:r>
            <a:r>
              <a:rPr lang="en-US" b="1" u="sng"/>
              <a:t>clear and voluntary agreement</a:t>
            </a:r>
            <a:r>
              <a:rPr lang="en-US" sz="1800" u="sng"/>
              <a:t> </a:t>
            </a:r>
            <a:r>
              <a:rPr lang="en-US" sz="1800"/>
              <a:t>to engage in the </a:t>
            </a:r>
            <a:r>
              <a:rPr lang="en-US" b="1" u="sng"/>
              <a:t>particular sexual act or conduct in question</a:t>
            </a:r>
            <a:r>
              <a:rPr lang="en-US" sz="1800"/>
              <a:t>. </a:t>
            </a:r>
          </a:p>
          <a:p>
            <a:pPr marL="342900" indent="-228600" algn="l">
              <a:lnSpc>
                <a:spcPct val="90000"/>
              </a:lnSpc>
              <a:buFont typeface="Arial" panose="020B0604020202020204" pitchFamily="34" charset="0"/>
              <a:buChar char="•"/>
            </a:pPr>
            <a:r>
              <a:rPr lang="en-US" sz="1800"/>
              <a:t>Consent for one sexual act or conduct does not constitute consent to all sexual acts or conduct. </a:t>
            </a:r>
          </a:p>
          <a:p>
            <a:pPr marL="342900" indent="-228600" algn="l">
              <a:lnSpc>
                <a:spcPct val="90000"/>
              </a:lnSpc>
              <a:buFont typeface="Arial" panose="020B0604020202020204" pitchFamily="34" charset="0"/>
              <a:buChar char="•"/>
            </a:pPr>
            <a:r>
              <a:rPr lang="en-US" b="1" u="sng"/>
              <a:t>Consent can be withdrawn at any time</a:t>
            </a:r>
            <a:r>
              <a:rPr lang="en-US" sz="1800"/>
              <a:t>, and once withdrawal of consent has been expressed, sexual activity must cease. </a:t>
            </a:r>
          </a:p>
          <a:p>
            <a:pPr marL="342900" indent="-228600" algn="l">
              <a:lnSpc>
                <a:spcPct val="90000"/>
              </a:lnSpc>
              <a:buFont typeface="Arial" panose="020B0604020202020204" pitchFamily="34" charset="0"/>
              <a:buChar char="•"/>
            </a:pPr>
            <a:r>
              <a:rPr lang="en-US" sz="1800"/>
              <a:t>Consent cannot be obtained through the use of </a:t>
            </a:r>
            <a:r>
              <a:rPr lang="en-US" b="1" u="sng"/>
              <a:t>force, threat, intimidation, or coercion. </a:t>
            </a:r>
          </a:p>
          <a:p>
            <a:pPr marL="342900" indent="-228600" algn="l">
              <a:lnSpc>
                <a:spcPct val="90000"/>
              </a:lnSpc>
              <a:buFont typeface="Arial" panose="020B0604020202020204" pitchFamily="34" charset="0"/>
              <a:buChar char="•"/>
            </a:pPr>
            <a:r>
              <a:rPr lang="en-US" b="1" u="sng"/>
              <a:t>Silence or absence of resistance </a:t>
            </a:r>
            <a:r>
              <a:rPr lang="en-US" sz="1800"/>
              <a:t>on the part of an individual </a:t>
            </a:r>
            <a:r>
              <a:rPr lang="en-US" b="1" u="sng"/>
              <a:t>does not constitute their consent. </a:t>
            </a:r>
          </a:p>
          <a:p>
            <a:pPr marL="342900" indent="-228600" algn="l">
              <a:lnSpc>
                <a:spcPct val="90000"/>
              </a:lnSpc>
              <a:buFont typeface="Arial" panose="020B0604020202020204" pitchFamily="34" charset="0"/>
              <a:buChar char="•"/>
            </a:pPr>
            <a:r>
              <a:rPr lang="en-US" sz="1800"/>
              <a:t>Consent cannot be given by someone who is </a:t>
            </a:r>
            <a:r>
              <a:rPr lang="en-US" b="1" u="sng"/>
              <a:t>incapacitated or under age of consent</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308190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E77651-C5BD-459A-F253-73870A8B61BB}"/>
              </a:ext>
            </a:extLst>
          </p:cNvPr>
          <p:cNvSpPr>
            <a:spLocks noGrp="1"/>
          </p:cNvSpPr>
          <p:nvPr>
            <p:ph type="title"/>
          </p:nvPr>
        </p:nvSpPr>
        <p:spPr>
          <a:xfrm>
            <a:off x="840185" y="317045"/>
            <a:ext cx="10511627" cy="1012785"/>
          </a:xfrm>
        </p:spPr>
        <p:txBody>
          <a:bodyPr anchor="b">
            <a:normAutofit/>
          </a:bodyPr>
          <a:lstStyle/>
          <a:p>
            <a:r>
              <a:rPr lang="en-US" cap="all" spc="200"/>
              <a:t>Dating / Domestic Violence</a:t>
            </a:r>
            <a:endParaRPr lang="en-US"/>
          </a:p>
        </p:txBody>
      </p:sp>
      <p:graphicFrame>
        <p:nvGraphicFramePr>
          <p:cNvPr id="7" name="Subtitle 1">
            <a:extLst>
              <a:ext uri="{FF2B5EF4-FFF2-40B4-BE49-F238E27FC236}">
                <a16:creationId xmlns:a16="http://schemas.microsoft.com/office/drawing/2014/main" id="{05A87A57-32B4-5D53-408E-A8DFA74C4AEA}"/>
              </a:ext>
            </a:extLst>
          </p:cNvPr>
          <p:cNvGraphicFramePr>
            <a:graphicFrameLocks noGrp="1"/>
          </p:cNvGraphicFramePr>
          <p:nvPr>
            <p:ph sz="quarter" idx="4"/>
            <p:extLst>
              <p:ext uri="{D42A27DB-BD31-4B8C-83A1-F6EECF244321}">
                <p14:modId xmlns:p14="http://schemas.microsoft.com/office/powerpoint/2010/main" val="797799692"/>
              </p:ext>
            </p:extLst>
          </p:nvPr>
        </p:nvGraphicFramePr>
        <p:xfrm>
          <a:off x="731329" y="1804438"/>
          <a:ext cx="10729341" cy="4400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41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20C230DA-C3F9-F4E2-6547-064D7BAE4353}"/>
              </a:ext>
            </a:extLst>
          </p:cNvPr>
          <p:cNvSpPr txBox="1">
            <a:spLocks/>
          </p:cNvSpPr>
          <p:nvPr/>
        </p:nvSpPr>
        <p:spPr>
          <a:xfrm>
            <a:off x="838200" y="1696543"/>
            <a:ext cx="10972800" cy="2732881"/>
          </a:xfrm>
          <a:prstGeom prst="rect">
            <a:avLst/>
          </a:prstGeom>
          <a:noFill/>
        </p:spPr>
        <p:txBody>
          <a:bodyPr vert="horz" lIns="91440" tIns="45720" rIns="91440" bIns="45720" rtlCol="0" anchor="t">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a:solidFill>
                  <a:srgbClr val="000000"/>
                </a:solidFill>
                <a:cs typeface="Calibri" panose="020F0502020204030204" pitchFamily="34" charset="0"/>
              </a:rPr>
              <a:t>Violence under dating violence and domestic violence includes but is not limited to</a:t>
            </a:r>
            <a:endParaRPr lang="en-US">
              <a:cs typeface="Calibri" panose="020F0502020204030204" pitchFamily="34" charset="0"/>
            </a:endParaRPr>
          </a:p>
          <a:p>
            <a:pPr marL="285750" indent="-285750" algn="l">
              <a:lnSpc>
                <a:spcPct val="150000"/>
              </a:lnSpc>
              <a:buFont typeface="Arial" panose="020B0604020202020204" pitchFamily="34" charset="0"/>
              <a:buChar char="•"/>
            </a:pPr>
            <a:r>
              <a:rPr lang="en-US">
                <a:solidFill>
                  <a:srgbClr val="000000"/>
                </a:solidFill>
                <a:cs typeface="Calibri" panose="020F0502020204030204" pitchFamily="34" charset="0"/>
              </a:rPr>
              <a:t>Use or attempted use of physical abuse or sexual abuse</a:t>
            </a:r>
          </a:p>
          <a:p>
            <a:pPr marL="285750" indent="-285750" algn="l">
              <a:lnSpc>
                <a:spcPct val="150000"/>
              </a:lnSpc>
              <a:buFont typeface="Arial" panose="020B0604020202020204" pitchFamily="34" charset="0"/>
              <a:buChar char="•"/>
            </a:pPr>
            <a:r>
              <a:rPr lang="en-US">
                <a:solidFill>
                  <a:srgbClr val="000000"/>
                </a:solidFill>
                <a:cs typeface="Calibri" panose="020F0502020204030204" pitchFamily="34" charset="0"/>
              </a:rPr>
              <a:t>Pattern of any other coercive behavior</a:t>
            </a:r>
          </a:p>
          <a:p>
            <a:pPr marL="742950" lvl="1" indent="-285750" algn="l">
              <a:lnSpc>
                <a:spcPct val="150000"/>
              </a:lnSpc>
              <a:buFont typeface="Arial" panose="020B0604020202020204" pitchFamily="34" charset="0"/>
              <a:buChar char="•"/>
            </a:pPr>
            <a:r>
              <a:rPr lang="en-US">
                <a:solidFill>
                  <a:srgbClr val="000000"/>
                </a:solidFill>
                <a:cs typeface="Calibri" panose="020F0502020204030204" pitchFamily="34" charset="0"/>
              </a:rPr>
              <a:t>Verbal</a:t>
            </a:r>
          </a:p>
          <a:p>
            <a:pPr marL="742950" lvl="1" indent="-285750" algn="l">
              <a:lnSpc>
                <a:spcPct val="150000"/>
              </a:lnSpc>
              <a:buFont typeface="Arial" panose="020B0604020202020204" pitchFamily="34" charset="0"/>
              <a:buChar char="•"/>
            </a:pPr>
            <a:r>
              <a:rPr lang="en-US">
                <a:solidFill>
                  <a:srgbClr val="000000"/>
                </a:solidFill>
                <a:cs typeface="Calibri" panose="020F0502020204030204" pitchFamily="34" charset="0"/>
              </a:rPr>
              <a:t>Psychological</a:t>
            </a:r>
          </a:p>
          <a:p>
            <a:pPr marL="742950" lvl="1" indent="-285750" algn="l">
              <a:lnSpc>
                <a:spcPct val="150000"/>
              </a:lnSpc>
              <a:buFont typeface="Arial" panose="020B0604020202020204" pitchFamily="34" charset="0"/>
              <a:buChar char="•"/>
            </a:pPr>
            <a:r>
              <a:rPr lang="en-US">
                <a:solidFill>
                  <a:srgbClr val="000000"/>
                </a:solidFill>
                <a:cs typeface="Calibri" panose="020F0502020204030204" pitchFamily="34" charset="0"/>
              </a:rPr>
              <a:t>Economic</a:t>
            </a:r>
          </a:p>
          <a:p>
            <a:pPr marL="742950" lvl="1" indent="-285750" algn="l">
              <a:lnSpc>
                <a:spcPct val="150000"/>
              </a:lnSpc>
              <a:buFont typeface="Arial" panose="020B0604020202020204" pitchFamily="34" charset="0"/>
              <a:buChar char="•"/>
            </a:pPr>
            <a:r>
              <a:rPr lang="en-US">
                <a:solidFill>
                  <a:srgbClr val="000000"/>
                </a:solidFill>
                <a:cs typeface="Calibri" panose="020F0502020204030204" pitchFamily="34" charset="0"/>
              </a:rPr>
              <a:t>Technological abuse</a:t>
            </a:r>
          </a:p>
        </p:txBody>
      </p:sp>
      <p:pic>
        <p:nvPicPr>
          <p:cNvPr id="7" name="Picture 4" descr="Graphical user interface&#10;&#10;Description automatically generated">
            <a:extLst>
              <a:ext uri="{FF2B5EF4-FFF2-40B4-BE49-F238E27FC236}">
                <a16:creationId xmlns:a16="http://schemas.microsoft.com/office/drawing/2014/main" id="{0C21086E-EADA-7B81-0BE8-68E8CE3363CC}"/>
              </a:ext>
            </a:extLst>
          </p:cNvPr>
          <p:cNvPicPr>
            <a:picLocks noChangeAspect="1"/>
          </p:cNvPicPr>
          <p:nvPr/>
        </p:nvPicPr>
        <p:blipFill>
          <a:blip r:embed="rId3"/>
          <a:stretch>
            <a:fillRect/>
          </a:stretch>
        </p:blipFill>
        <p:spPr>
          <a:xfrm>
            <a:off x="8086393" y="3593835"/>
            <a:ext cx="3528664" cy="2459773"/>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CDD10750-CF3B-C54B-AE9C-9A8CF2E77AA5}"/>
              </a:ext>
            </a:extLst>
          </p:cNvPr>
          <p:cNvSpPr>
            <a:spLocks noGrp="1"/>
          </p:cNvSpPr>
          <p:nvPr>
            <p:ph type="title"/>
          </p:nvPr>
        </p:nvSpPr>
        <p:spPr>
          <a:xfrm>
            <a:off x="674914" y="505880"/>
            <a:ext cx="9906000" cy="1012782"/>
          </a:xfrm>
        </p:spPr>
        <p:txBody>
          <a:bodyPr/>
          <a:lstStyle/>
          <a:p>
            <a:r>
              <a:rPr lang="en-US"/>
              <a:t>Domestic violence continued</a:t>
            </a:r>
          </a:p>
        </p:txBody>
      </p:sp>
    </p:spTree>
    <p:extLst>
      <p:ext uri="{BB962C8B-B14F-4D97-AF65-F5344CB8AC3E}">
        <p14:creationId xmlns:p14="http://schemas.microsoft.com/office/powerpoint/2010/main" val="171365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71E230-4606-C5D0-9A26-70AD5C0E3B3E}"/>
              </a:ext>
            </a:extLst>
          </p:cNvPr>
          <p:cNvSpPr>
            <a:spLocks noGrp="1"/>
          </p:cNvSpPr>
          <p:nvPr>
            <p:ph type="title"/>
          </p:nvPr>
        </p:nvSpPr>
        <p:spPr>
          <a:xfrm>
            <a:off x="4364809" y="1057274"/>
            <a:ext cx="7043617" cy="891269"/>
          </a:xfrm>
        </p:spPr>
        <p:txBody>
          <a:bodyPr vert="horz" lIns="91440" tIns="0" rIns="91440" bIns="0" rtlCol="0" anchor="b" anchorCtr="0">
            <a:normAutofit/>
          </a:bodyPr>
          <a:lstStyle/>
          <a:p>
            <a:pPr>
              <a:spcAft>
                <a:spcPts val="600"/>
              </a:spcAft>
            </a:pPr>
            <a:r>
              <a:rPr lang="en-US" b="1" kern="1200" cap="all" spc="200" baseline="0">
                <a:latin typeface="+mj-lt"/>
                <a:ea typeface="+mj-ea"/>
                <a:cs typeface="+mj-cs"/>
              </a:rPr>
              <a:t>STALKING</a:t>
            </a:r>
          </a:p>
        </p:txBody>
      </p:sp>
      <p:sp>
        <p:nvSpPr>
          <p:cNvPr id="2" name="Subtitle 1">
            <a:extLst>
              <a:ext uri="{FF2B5EF4-FFF2-40B4-BE49-F238E27FC236}">
                <a16:creationId xmlns:a16="http://schemas.microsoft.com/office/drawing/2014/main" id="{D5DB722A-D4A6-4947-9FFF-D7CDED755F17}"/>
              </a:ext>
            </a:extLst>
          </p:cNvPr>
          <p:cNvSpPr>
            <a:spLocks noGrp="1"/>
          </p:cNvSpPr>
          <p:nvPr>
            <p:ph idx="11"/>
          </p:nvPr>
        </p:nvSpPr>
        <p:spPr>
          <a:xfrm>
            <a:off x="4364809" y="2466786"/>
            <a:ext cx="7043618" cy="2233233"/>
          </a:xfrm>
        </p:spPr>
        <p:txBody>
          <a:bodyPr vert="horz" lIns="91440" tIns="0" rIns="91440" bIns="0" rtlCol="0">
            <a:normAutofit/>
          </a:bodyPr>
          <a:lstStyle/>
          <a:p>
            <a:pPr marL="342900" indent="-228600" fontAlgn="base">
              <a:spcAft>
                <a:spcPts val="600"/>
              </a:spcAft>
              <a:buFont typeface="Arial" panose="020B0604020202020204" pitchFamily="34" charset="0"/>
              <a:buChar char="•"/>
            </a:pPr>
            <a:r>
              <a:rPr lang="en-US"/>
              <a:t>C</a:t>
            </a:r>
            <a:r>
              <a:rPr lang="en-US">
                <a:effectLst/>
              </a:rPr>
              <a:t>ourse of conduct</a:t>
            </a:r>
          </a:p>
          <a:p>
            <a:pPr marL="342900" indent="-228600" fontAlgn="base">
              <a:spcAft>
                <a:spcPts val="600"/>
              </a:spcAft>
              <a:buFont typeface="Arial" panose="020B0604020202020204" pitchFamily="34" charset="0"/>
              <a:buChar char="•"/>
            </a:pPr>
            <a:r>
              <a:rPr lang="en-US"/>
              <a:t>D</a:t>
            </a:r>
            <a:r>
              <a:rPr lang="en-US">
                <a:effectLst/>
              </a:rPr>
              <a:t>irected at a specific person </a:t>
            </a:r>
          </a:p>
          <a:p>
            <a:pPr marL="342900" indent="-228600" fontAlgn="base">
              <a:spcAft>
                <a:spcPts val="600"/>
              </a:spcAft>
              <a:buFont typeface="Arial" panose="020B0604020202020204" pitchFamily="34" charset="0"/>
              <a:buChar char="•"/>
            </a:pPr>
            <a:r>
              <a:rPr lang="en-US"/>
              <a:t>C</a:t>
            </a:r>
            <a:r>
              <a:rPr lang="en-US">
                <a:effectLst/>
              </a:rPr>
              <a:t>auses a reasonable person to fear for the person’s safety or the safety of others or suffer substantial emotional distress</a:t>
            </a:r>
            <a:endParaRPr lang="en-US"/>
          </a:p>
        </p:txBody>
      </p:sp>
    </p:spTree>
    <p:extLst>
      <p:ext uri="{BB962C8B-B14F-4D97-AF65-F5344CB8AC3E}">
        <p14:creationId xmlns:p14="http://schemas.microsoft.com/office/powerpoint/2010/main" val="25962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457199"/>
            <a:ext cx="6583680" cy="1531357"/>
          </a:xfrm>
        </p:spPr>
        <p:txBody>
          <a:bodyPr/>
          <a:lstStyle/>
          <a:p>
            <a:r>
              <a:rPr lang="en-US" sz="4400">
                <a:solidFill>
                  <a:srgbClr val="029676"/>
                </a:solidFill>
              </a:rPr>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197642"/>
            <a:ext cx="6583680" cy="3207344"/>
          </a:xfrm>
        </p:spPr>
        <p:txBody>
          <a:bodyPr vert="horz" lIns="91440" tIns="0" rIns="91440" bIns="0" rtlCol="0" anchor="t">
            <a:noAutofit/>
          </a:bodyPr>
          <a:lstStyle/>
          <a:p>
            <a:r>
              <a:rPr lang="en-US" sz="2800"/>
              <a:t>Community Circle</a:t>
            </a:r>
          </a:p>
          <a:p>
            <a:r>
              <a:rPr lang="en-US" sz="2800"/>
              <a:t>Title IX Updates</a:t>
            </a:r>
          </a:p>
          <a:p>
            <a:r>
              <a:rPr lang="en-US" sz="2800"/>
              <a:t>Review of definitions</a:t>
            </a:r>
          </a:p>
          <a:p>
            <a:r>
              <a:rPr lang="en-US" sz="2800"/>
              <a:t>Investigation Process and Tips</a:t>
            </a:r>
          </a:p>
          <a:p>
            <a:r>
              <a:rPr lang="en-US" sz="2800"/>
              <a:t>Hearing Process</a:t>
            </a:r>
          </a:p>
          <a:p>
            <a:r>
              <a:rPr lang="en-US" sz="2800">
                <a:cs typeface="Sabon Next LT"/>
              </a:rPr>
              <a:t>Case Study</a:t>
            </a:r>
            <a:endParaRPr lang="en-US" sz="2800"/>
          </a:p>
          <a:p>
            <a:r>
              <a:rPr lang="en-US" sz="2800"/>
              <a:t>Questions</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630314" y="217714"/>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Sex-based harassment</a:t>
            </a:r>
          </a:p>
        </p:txBody>
      </p:sp>
      <p:sp>
        <p:nvSpPr>
          <p:cNvPr id="3" name="TextBox 2">
            <a:extLst>
              <a:ext uri="{FF2B5EF4-FFF2-40B4-BE49-F238E27FC236}">
                <a16:creationId xmlns:a16="http://schemas.microsoft.com/office/drawing/2014/main" id="{195343FA-F5C6-6E9C-C457-DD9EEE2BA6E7}"/>
              </a:ext>
            </a:extLst>
          </p:cNvPr>
          <p:cNvSpPr txBox="1"/>
          <p:nvPr/>
        </p:nvSpPr>
        <p:spPr>
          <a:xfrm>
            <a:off x="0" y="2328169"/>
            <a:ext cx="8327153" cy="3139321"/>
          </a:xfrm>
          <a:prstGeom prst="rect">
            <a:avLst/>
          </a:prstGeom>
          <a:noFill/>
        </p:spPr>
        <p:txBody>
          <a:bodyPr wrap="square" rtlCol="0">
            <a:spAutoFit/>
          </a:bodyPr>
          <a:lstStyle/>
          <a:p>
            <a:pPr marL="742950" lvl="1" indent="-285750">
              <a:buFont typeface="Arial" panose="020B0604020202020204" pitchFamily="34" charset="0"/>
              <a:buChar char="•"/>
            </a:pPr>
            <a:r>
              <a:rPr lang="en-US" b="1">
                <a:effectLst/>
                <a:latin typeface="Gotham Book"/>
                <a:ea typeface="Calibri" panose="020F0502020204030204" pitchFamily="34" charset="0"/>
                <a:cs typeface="Arial" panose="020B0604020202020204" pitchFamily="34" charset="0"/>
              </a:rPr>
              <a:t>Quid Pro Quo: </a:t>
            </a:r>
            <a:r>
              <a:rPr lang="en-US">
                <a:effectLst/>
                <a:latin typeface="Gotham Book"/>
                <a:ea typeface="Calibri" panose="020F0502020204030204" pitchFamily="34" charset="0"/>
                <a:cs typeface="Arial" panose="020B0604020202020204" pitchFamily="34" charset="0"/>
              </a:rPr>
              <a:t>An </a:t>
            </a:r>
            <a:r>
              <a:rPr lang="en-US" b="1" u="sng">
                <a:effectLst/>
                <a:latin typeface="Gotham Book"/>
                <a:ea typeface="Calibri" panose="020F0502020204030204" pitchFamily="34" charset="0"/>
                <a:cs typeface="Arial" panose="020B0604020202020204" pitchFamily="34" charset="0"/>
              </a:rPr>
              <a:t>employee, agent, or other person </a:t>
            </a:r>
            <a:r>
              <a:rPr lang="en-US">
                <a:effectLst/>
                <a:latin typeface="Gotham Book"/>
                <a:ea typeface="Calibri" panose="020F0502020204030204" pitchFamily="34" charset="0"/>
                <a:cs typeface="Arial" panose="020B0604020202020204" pitchFamily="34" charset="0"/>
              </a:rPr>
              <a:t>authorized by the University to provide an aid, benefit, or service under the University’s education program or activity explicitly or impliedly </a:t>
            </a:r>
            <a:r>
              <a:rPr lang="en-US" b="1" u="sng">
                <a:effectLst/>
                <a:latin typeface="Gotham Book"/>
                <a:ea typeface="Calibri" panose="020F0502020204030204" pitchFamily="34" charset="0"/>
                <a:cs typeface="Arial" panose="020B0604020202020204" pitchFamily="34" charset="0"/>
              </a:rPr>
              <a:t>conditioning the provision of</a:t>
            </a:r>
            <a:r>
              <a:rPr lang="en-US">
                <a:effectLst/>
                <a:latin typeface="Gotham Book"/>
                <a:ea typeface="Calibri" panose="020F0502020204030204" pitchFamily="34" charset="0"/>
                <a:cs typeface="Arial" panose="020B0604020202020204" pitchFamily="34" charset="0"/>
              </a:rPr>
              <a:t> such an </a:t>
            </a:r>
            <a:r>
              <a:rPr lang="en-US" b="1" u="sng">
                <a:latin typeface="Gotham Book"/>
                <a:cs typeface="Arial" panose="020B0604020202020204" pitchFamily="34" charset="0"/>
              </a:rPr>
              <a:t>aid, benefit, or service </a:t>
            </a:r>
            <a:r>
              <a:rPr lang="en-US">
                <a:effectLst/>
                <a:latin typeface="Gotham Book"/>
                <a:ea typeface="Calibri" panose="020F0502020204030204" pitchFamily="34" charset="0"/>
                <a:cs typeface="Arial" panose="020B0604020202020204" pitchFamily="34" charset="0"/>
              </a:rPr>
              <a:t>on a </a:t>
            </a:r>
            <a:r>
              <a:rPr lang="en-US" b="1" u="sng">
                <a:latin typeface="Gotham Book"/>
                <a:cs typeface="Arial" panose="020B0604020202020204" pitchFamily="34" charset="0"/>
              </a:rPr>
              <a:t>person’s participation in unwelcome sexual conduct</a:t>
            </a:r>
          </a:p>
          <a:p>
            <a:pPr marL="742950" lvl="1" indent="-285750">
              <a:buFont typeface="Arial" panose="020B0604020202020204" pitchFamily="34" charset="0"/>
              <a:buChar char="•"/>
            </a:pPr>
            <a:endParaRPr lang="en-US">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800" b="1">
                <a:effectLst/>
                <a:latin typeface="Gotham Book"/>
                <a:ea typeface="Calibri" panose="020F0502020204030204" pitchFamily="34" charset="0"/>
                <a:cs typeface="Arial" panose="020B0604020202020204" pitchFamily="34" charset="0"/>
              </a:rPr>
              <a:t>Hostile Environment Harassment: </a:t>
            </a:r>
            <a:r>
              <a:rPr lang="en-US" sz="1800">
                <a:effectLst/>
                <a:latin typeface="Gotham Book"/>
                <a:ea typeface="Calibri" panose="020F0502020204030204" pitchFamily="34" charset="0"/>
                <a:cs typeface="Arial" panose="020B0604020202020204" pitchFamily="34" charset="0"/>
              </a:rPr>
              <a:t>Unwelcome sex-based conduct that, based on the totality of the circumstances, is </a:t>
            </a:r>
            <a:r>
              <a:rPr lang="en-US" b="1" u="sng">
                <a:latin typeface="Gotham Book"/>
                <a:cs typeface="Arial" panose="020B0604020202020204" pitchFamily="34" charset="0"/>
              </a:rPr>
              <a:t>subjectively and objectively offensive </a:t>
            </a:r>
            <a:r>
              <a:rPr lang="en-US" sz="1800">
                <a:effectLst/>
                <a:latin typeface="Gotham Book"/>
                <a:ea typeface="Calibri" panose="020F0502020204030204" pitchFamily="34" charset="0"/>
                <a:cs typeface="Arial" panose="020B0604020202020204" pitchFamily="34" charset="0"/>
              </a:rPr>
              <a:t>and is so </a:t>
            </a:r>
            <a:r>
              <a:rPr lang="en-US" b="1" u="sng">
                <a:latin typeface="Gotham Book"/>
                <a:cs typeface="Arial" panose="020B0604020202020204" pitchFamily="34" charset="0"/>
              </a:rPr>
              <a:t>severe or pervasive </a:t>
            </a:r>
            <a:r>
              <a:rPr lang="en-US" sz="1800">
                <a:effectLst/>
                <a:latin typeface="Gotham Book"/>
                <a:ea typeface="Calibri" panose="020F0502020204030204" pitchFamily="34" charset="0"/>
                <a:cs typeface="Arial" panose="020B0604020202020204" pitchFamily="34" charset="0"/>
              </a:rPr>
              <a:t>that it </a:t>
            </a:r>
            <a:r>
              <a:rPr lang="en-US" b="1" u="sng">
                <a:latin typeface="Gotham Book"/>
                <a:cs typeface="Arial" panose="020B0604020202020204" pitchFamily="34" charset="0"/>
              </a:rPr>
              <a:t>limits or denies a person’s ability to participate in or benefit from the University’s education </a:t>
            </a:r>
            <a:r>
              <a:rPr lang="en-US" sz="1800">
                <a:effectLst/>
                <a:latin typeface="Gotham Book"/>
                <a:ea typeface="Calibri" panose="020F0502020204030204" pitchFamily="34" charset="0"/>
                <a:cs typeface="Arial" panose="020B0604020202020204" pitchFamily="34" charset="0"/>
              </a:rPr>
              <a:t>program or activity</a:t>
            </a:r>
            <a:endParaRPr lang="en-US"/>
          </a:p>
          <a:p>
            <a:endParaRPr lang="en-US"/>
          </a:p>
        </p:txBody>
      </p:sp>
    </p:spTree>
    <p:extLst>
      <p:ext uri="{BB962C8B-B14F-4D97-AF65-F5344CB8AC3E}">
        <p14:creationId xmlns:p14="http://schemas.microsoft.com/office/powerpoint/2010/main" val="338302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630314" y="435429"/>
            <a:ext cx="8327153" cy="923330"/>
          </a:xfrm>
          <a:prstGeom prst="rect">
            <a:avLst/>
          </a:prstGeom>
          <a:noFill/>
        </p:spPr>
        <p:txBody>
          <a:bodyPr wrap="square" rtlCol="0">
            <a:spAutoFit/>
          </a:bodyPr>
          <a:lstStyle/>
          <a:p>
            <a:r>
              <a:rPr lang="en-US" sz="5400" b="1" cap="all">
                <a:solidFill>
                  <a:srgbClr val="00B050"/>
                </a:solidFill>
                <a:latin typeface="+mj-lt"/>
                <a:ea typeface="+mj-ea"/>
                <a:cs typeface="+mj-cs"/>
              </a:rPr>
              <a:t>retaliation</a:t>
            </a:r>
          </a:p>
        </p:txBody>
      </p:sp>
      <p:sp>
        <p:nvSpPr>
          <p:cNvPr id="3" name="TextBox 2">
            <a:extLst>
              <a:ext uri="{FF2B5EF4-FFF2-40B4-BE49-F238E27FC236}">
                <a16:creationId xmlns:a16="http://schemas.microsoft.com/office/drawing/2014/main" id="{195343FA-F5C6-6E9C-C457-DD9EEE2BA6E7}"/>
              </a:ext>
            </a:extLst>
          </p:cNvPr>
          <p:cNvSpPr txBox="1"/>
          <p:nvPr/>
        </p:nvSpPr>
        <p:spPr>
          <a:xfrm>
            <a:off x="336401" y="1718569"/>
            <a:ext cx="8327153" cy="4524315"/>
          </a:xfrm>
          <a:prstGeom prst="rect">
            <a:avLst/>
          </a:prstGeom>
          <a:noFill/>
        </p:spPr>
        <p:txBody>
          <a:bodyPr wrap="square" rtlCol="0">
            <a:spAutoFit/>
          </a:bodyPr>
          <a:lstStyle/>
          <a:p>
            <a:pPr marL="742950" lvl="1" indent="-285750">
              <a:buFont typeface="Arial" panose="020B0604020202020204" pitchFamily="34" charset="0"/>
              <a:buChar char="•"/>
            </a:pPr>
            <a:r>
              <a:rPr lang="en-US" sz="1800" b="1" u="sng" kern="100">
                <a:effectLst/>
                <a:latin typeface="Gotham Book"/>
                <a:ea typeface="Calibri" panose="020F0502020204030204" pitchFamily="34" charset="0"/>
                <a:cs typeface="Arial" panose="020B0604020202020204" pitchFamily="34" charset="0"/>
              </a:rPr>
              <a:t>Adverse action</a:t>
            </a:r>
            <a:r>
              <a:rPr lang="en-US" sz="1800" kern="100">
                <a:effectLst/>
                <a:latin typeface="Gotham Book"/>
                <a:ea typeface="Calibri" panose="020F0502020204030204" pitchFamily="34" charset="0"/>
                <a:cs typeface="Arial" panose="020B0604020202020204" pitchFamily="34" charset="0"/>
              </a:rPr>
              <a:t>, including intimidation, threats, coercion, or discrimination, against any person, </a:t>
            </a:r>
            <a:r>
              <a:rPr lang="en-US" sz="1800" b="1" u="sng" kern="100">
                <a:effectLst/>
                <a:latin typeface="Gotham Book"/>
                <a:ea typeface="Calibri" panose="020F0502020204030204" pitchFamily="34" charset="0"/>
                <a:cs typeface="Arial" panose="020B0604020202020204" pitchFamily="34" charset="0"/>
              </a:rPr>
              <a:t>by the University, a student, employee, or a person </a:t>
            </a:r>
            <a:r>
              <a:rPr lang="en-US" sz="1800" kern="100">
                <a:effectLst/>
                <a:latin typeface="Gotham Book"/>
                <a:ea typeface="Calibri" panose="020F0502020204030204" pitchFamily="34" charset="0"/>
                <a:cs typeface="Arial" panose="020B0604020202020204" pitchFamily="34" charset="0"/>
              </a:rPr>
              <a:t>authorized by the University to provide an aid, benefit, or service under the University’s education program or activity, </a:t>
            </a:r>
            <a:r>
              <a:rPr lang="en-US" sz="1800" b="1" u="sng" kern="100">
                <a:effectLst/>
                <a:latin typeface="Gotham Book"/>
                <a:ea typeface="Calibri" panose="020F0502020204030204" pitchFamily="34" charset="0"/>
                <a:cs typeface="Arial" panose="020B0604020202020204" pitchFamily="34" charset="0"/>
              </a:rPr>
              <a:t>for the purpose of interfering with any right or privilege </a:t>
            </a:r>
            <a:r>
              <a:rPr lang="en-US" sz="1800" kern="100">
                <a:effectLst/>
                <a:latin typeface="Gotham Book"/>
                <a:ea typeface="Calibri" panose="020F0502020204030204" pitchFamily="34" charset="0"/>
                <a:cs typeface="Arial" panose="020B0604020202020204" pitchFamily="34" charset="0"/>
              </a:rPr>
              <a:t>secured by law or Policy or </a:t>
            </a:r>
            <a:r>
              <a:rPr lang="en-US" sz="1800" b="1" u="sng" kern="100">
                <a:effectLst/>
                <a:latin typeface="Gotham Book"/>
                <a:ea typeface="Calibri" panose="020F0502020204030204" pitchFamily="34" charset="0"/>
                <a:cs typeface="Arial" panose="020B0604020202020204" pitchFamily="34" charset="0"/>
              </a:rPr>
              <a:t>because the person has engaged in protected activity</a:t>
            </a:r>
            <a:r>
              <a:rPr lang="en-US" sz="1800" kern="100">
                <a:effectLst/>
                <a:latin typeface="Gotham Book"/>
                <a:ea typeface="Calibri" panose="020F0502020204030204" pitchFamily="34" charset="0"/>
                <a:cs typeface="Arial" panose="020B0604020202020204" pitchFamily="34" charset="0"/>
              </a:rPr>
              <a:t>, including reporting information, making a Complaint, testifying, assisting, or participating or refusing to participate in any manner in an investigation or Resolution Process under the Sex-Based Harassment and Discrimination Procedures, including an Informal Resolution process, or in any other appropriate steps taken by the University to promptly and effectively end any sex discrimination in its education program or activity, prevent its recurrence, and remedy its effects (except that employees may be required to participate as a witness in a formal resolution process where they are not the Complainant or Respondent).</a:t>
            </a: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222241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222486" y="359228"/>
            <a:ext cx="8573171" cy="923330"/>
          </a:xfrm>
          <a:prstGeom prst="rect">
            <a:avLst/>
          </a:prstGeom>
          <a:noFill/>
        </p:spPr>
        <p:txBody>
          <a:bodyPr wrap="square" rtlCol="0">
            <a:spAutoFit/>
          </a:bodyPr>
          <a:lstStyle/>
          <a:p>
            <a:r>
              <a:rPr lang="en-US" sz="5400" b="1" cap="all">
                <a:solidFill>
                  <a:srgbClr val="00B050"/>
                </a:solidFill>
                <a:latin typeface="+mj-lt"/>
                <a:ea typeface="+mj-ea"/>
                <a:cs typeface="+mj-cs"/>
              </a:rPr>
              <a:t>Sex discrimination</a:t>
            </a:r>
          </a:p>
        </p:txBody>
      </p:sp>
      <p:sp>
        <p:nvSpPr>
          <p:cNvPr id="3" name="TextBox 2">
            <a:extLst>
              <a:ext uri="{FF2B5EF4-FFF2-40B4-BE49-F238E27FC236}">
                <a16:creationId xmlns:a16="http://schemas.microsoft.com/office/drawing/2014/main" id="{195343FA-F5C6-6E9C-C457-DD9EEE2BA6E7}"/>
              </a:ext>
            </a:extLst>
          </p:cNvPr>
          <p:cNvSpPr txBox="1"/>
          <p:nvPr/>
        </p:nvSpPr>
        <p:spPr>
          <a:xfrm>
            <a:off x="222486" y="1457312"/>
            <a:ext cx="8327153" cy="5742085"/>
          </a:xfrm>
          <a:prstGeom prst="rect">
            <a:avLst/>
          </a:prstGeom>
          <a:noFill/>
        </p:spPr>
        <p:txBody>
          <a:bodyPr wrap="square" rtlCol="0">
            <a:spAutoFit/>
          </a:bodyPr>
          <a:lstStyle/>
          <a:p>
            <a:pPr marL="800100" lvl="1" indent="-342900">
              <a:lnSpc>
                <a:spcPct val="107000"/>
              </a:lnSpc>
              <a:spcBef>
                <a:spcPts val="600"/>
              </a:spcBef>
              <a:buFont typeface="+mj-lt"/>
              <a:buAutoNum type="arabicParenR"/>
            </a:pPr>
            <a:r>
              <a:rPr lang="en-US" kern="100">
                <a:effectLst/>
                <a:latin typeface="Gotham Book"/>
                <a:ea typeface="Calibri" panose="020F0502020204030204" pitchFamily="34" charset="0"/>
                <a:cs typeface="Arial" panose="020B0604020202020204" pitchFamily="34" charset="0"/>
              </a:rPr>
              <a:t>Disparate Treatment Discrimination:</a:t>
            </a:r>
          </a:p>
          <a:p>
            <a:pPr marL="1200150" lvl="2" indent="-285750">
              <a:lnSpc>
                <a:spcPct val="107000"/>
              </a:lnSpc>
              <a:buFont typeface="Courier New" panose="02070309020205020404" pitchFamily="49" charset="0"/>
              <a:buChar char="o"/>
            </a:pPr>
            <a:r>
              <a:rPr lang="en-US" kern="100">
                <a:effectLst/>
                <a:latin typeface="Gotham Book"/>
                <a:ea typeface="Calibri" panose="020F0502020204030204" pitchFamily="34" charset="0"/>
                <a:cs typeface="Arial" panose="020B0604020202020204" pitchFamily="34" charset="0"/>
              </a:rPr>
              <a:t>Any </a:t>
            </a:r>
            <a:r>
              <a:rPr lang="en-US" b="1" u="sng" kern="100">
                <a:effectLst/>
                <a:latin typeface="Gotham Book"/>
                <a:ea typeface="Calibri" panose="020F0502020204030204" pitchFamily="34" charset="0"/>
                <a:cs typeface="Arial" panose="020B0604020202020204" pitchFamily="34" charset="0"/>
              </a:rPr>
              <a:t>intentional differential treatment </a:t>
            </a:r>
            <a:r>
              <a:rPr lang="en-US" kern="100">
                <a:effectLst/>
                <a:latin typeface="Gotham Book"/>
                <a:ea typeface="Calibri" panose="020F0502020204030204" pitchFamily="34" charset="0"/>
                <a:cs typeface="Arial" panose="020B0604020202020204" pitchFamily="34" charset="0"/>
              </a:rPr>
              <a:t>of a person or persons that is </a:t>
            </a:r>
            <a:r>
              <a:rPr lang="en-US" b="1" u="sng" kern="100">
                <a:effectLst/>
                <a:latin typeface="Gotham Book"/>
                <a:ea typeface="Calibri" panose="020F0502020204030204" pitchFamily="34" charset="0"/>
                <a:cs typeface="Arial" panose="020B0604020202020204" pitchFamily="34" charset="0"/>
              </a:rPr>
              <a:t>based on a person’s actual or perceived sex </a:t>
            </a:r>
            <a:r>
              <a:rPr lang="en-US" kern="100">
                <a:effectLst/>
                <a:latin typeface="Gotham Book"/>
                <a:ea typeface="Calibri" panose="020F0502020204030204" pitchFamily="34" charset="0"/>
                <a:cs typeface="Arial" panose="020B0604020202020204" pitchFamily="34" charset="0"/>
              </a:rPr>
              <a:t>and that: </a:t>
            </a:r>
          </a:p>
          <a:p>
            <a:pPr marL="1600200" lvl="3" indent="-228600">
              <a:lnSpc>
                <a:spcPct val="107000"/>
              </a:lnSpc>
              <a:buFont typeface="Wingdings" panose="05000000000000000000" pitchFamily="2" charset="2"/>
              <a:buChar char=""/>
            </a:pPr>
            <a:r>
              <a:rPr lang="en-US" b="1" u="sng" kern="100">
                <a:latin typeface="Gotham Book"/>
                <a:cs typeface="Arial" panose="020B0604020202020204" pitchFamily="34" charset="0"/>
              </a:rPr>
              <a:t>Excludes a person from participation in;</a:t>
            </a:r>
          </a:p>
          <a:p>
            <a:pPr marL="1600200" lvl="3" indent="-228600">
              <a:lnSpc>
                <a:spcPct val="107000"/>
              </a:lnSpc>
              <a:buFont typeface="Wingdings" panose="05000000000000000000" pitchFamily="2" charset="2"/>
              <a:buChar char=""/>
            </a:pPr>
            <a:r>
              <a:rPr lang="en-US" b="1" u="sng" kern="100">
                <a:latin typeface="Gotham Book"/>
                <a:cs typeface="Arial" panose="020B0604020202020204" pitchFamily="34" charset="0"/>
              </a:rPr>
              <a:t>Denies a person benefits of; or</a:t>
            </a:r>
          </a:p>
          <a:p>
            <a:pPr marL="1600200" lvl="3" indent="-228600">
              <a:lnSpc>
                <a:spcPct val="107000"/>
              </a:lnSpc>
              <a:buFont typeface="Wingdings" panose="05000000000000000000" pitchFamily="2" charset="2"/>
              <a:buChar char=""/>
            </a:pPr>
            <a:r>
              <a:rPr lang="en-US" b="1" u="sng" kern="100">
                <a:latin typeface="Gotham Book"/>
                <a:cs typeface="Arial" panose="020B0604020202020204" pitchFamily="34" charset="0"/>
              </a:rPr>
              <a:t>Otherwise adversely affects a term or condition of a person’s participation in a University program or activity.</a:t>
            </a:r>
            <a:br>
              <a:rPr lang="en-US" kern="100">
                <a:effectLst/>
                <a:latin typeface="Gotham Book"/>
                <a:ea typeface="Calibri" panose="020F0502020204030204" pitchFamily="34" charset="0"/>
                <a:cs typeface="Arial" panose="020B0604020202020204" pitchFamily="34" charset="0"/>
              </a:rPr>
            </a:br>
            <a:endParaRPr lang="en-US" kern="100">
              <a:effectLst/>
              <a:latin typeface="Gotham Book"/>
              <a:ea typeface="Calibri" panose="020F0502020204030204" pitchFamily="34" charset="0"/>
              <a:cs typeface="Arial" panose="020B0604020202020204" pitchFamily="34" charset="0"/>
            </a:endParaRPr>
          </a:p>
          <a:p>
            <a:pPr marL="800100" lvl="1" indent="-342900">
              <a:lnSpc>
                <a:spcPct val="107000"/>
              </a:lnSpc>
              <a:buFont typeface="+mj-lt"/>
              <a:buAutoNum type="arabicParenR"/>
            </a:pPr>
            <a:r>
              <a:rPr lang="en-US" kern="100">
                <a:effectLst/>
                <a:latin typeface="Gotham Book"/>
                <a:ea typeface="Calibri" panose="020F0502020204030204" pitchFamily="34" charset="0"/>
                <a:cs typeface="Arial" panose="020B0604020202020204" pitchFamily="34" charset="0"/>
              </a:rPr>
              <a:t>Disparate Impact Discrimination:</a:t>
            </a:r>
          </a:p>
          <a:p>
            <a:pPr marL="1200150" lvl="2" indent="-285750">
              <a:lnSpc>
                <a:spcPct val="107000"/>
              </a:lnSpc>
              <a:buFont typeface="Courier New" panose="02070309020205020404" pitchFamily="49" charset="0"/>
              <a:buChar char="o"/>
            </a:pPr>
            <a:r>
              <a:rPr lang="en-US" kern="100">
                <a:effectLst/>
                <a:latin typeface="Gotham Book"/>
                <a:ea typeface="Calibri" panose="020F0502020204030204" pitchFamily="34" charset="0"/>
                <a:cs typeface="Arial" panose="020B0604020202020204" pitchFamily="34" charset="0"/>
              </a:rPr>
              <a:t>Disparate impact occurs when </a:t>
            </a:r>
            <a:r>
              <a:rPr lang="en-US" b="1" u="sng" kern="100">
                <a:latin typeface="Gotham Book"/>
                <a:cs typeface="Arial" panose="020B0604020202020204" pitchFamily="34" charset="0"/>
              </a:rPr>
              <a:t>policies or practices </a:t>
            </a:r>
            <a:r>
              <a:rPr lang="en-US" kern="100">
                <a:effectLst/>
                <a:latin typeface="Gotham Book"/>
                <a:ea typeface="Calibri" panose="020F0502020204030204" pitchFamily="34" charset="0"/>
                <a:cs typeface="Arial" panose="020B0604020202020204" pitchFamily="34" charset="0"/>
              </a:rPr>
              <a:t>that appear to be neutral unintentionally </a:t>
            </a:r>
            <a:r>
              <a:rPr lang="en-US" b="1" u="sng" kern="100">
                <a:latin typeface="Gotham Book"/>
                <a:cs typeface="Arial" panose="020B0604020202020204" pitchFamily="34" charset="0"/>
              </a:rPr>
              <a:t>result in a disproportionate impact on the basis of sex </a:t>
            </a:r>
            <a:r>
              <a:rPr lang="en-US" kern="100">
                <a:effectLst/>
                <a:latin typeface="Gotham Book"/>
                <a:ea typeface="Calibri" panose="020F0502020204030204" pitchFamily="34" charset="0"/>
                <a:cs typeface="Arial" panose="020B0604020202020204" pitchFamily="34" charset="0"/>
              </a:rPr>
              <a:t>that: </a:t>
            </a:r>
          </a:p>
          <a:p>
            <a:pPr marL="1600200" lvl="3" indent="-228600">
              <a:lnSpc>
                <a:spcPct val="107000"/>
              </a:lnSpc>
              <a:buFont typeface="Wingdings" panose="05000000000000000000" pitchFamily="2" charset="2"/>
              <a:buChar char=""/>
            </a:pPr>
            <a:r>
              <a:rPr lang="en-US" b="1" u="sng" kern="100">
                <a:latin typeface="Gotham Book"/>
                <a:cs typeface="Arial" panose="020B0604020202020204" pitchFamily="34" charset="0"/>
              </a:rPr>
              <a:t>Excludes a person from participation in;</a:t>
            </a:r>
          </a:p>
          <a:p>
            <a:pPr marL="1600200" lvl="3" indent="-228600">
              <a:lnSpc>
                <a:spcPct val="107000"/>
              </a:lnSpc>
              <a:buFont typeface="Wingdings" panose="05000000000000000000" pitchFamily="2" charset="2"/>
              <a:buChar char=""/>
            </a:pPr>
            <a:r>
              <a:rPr lang="en-US" b="1" u="sng" kern="100">
                <a:latin typeface="Gotham Book"/>
                <a:cs typeface="Arial" panose="020B0604020202020204" pitchFamily="34" charset="0"/>
              </a:rPr>
              <a:t>Denies a person benefits of; or</a:t>
            </a:r>
          </a:p>
          <a:p>
            <a:pPr marL="1600200" lvl="3" indent="-228600">
              <a:lnSpc>
                <a:spcPct val="107000"/>
              </a:lnSpc>
              <a:spcAft>
                <a:spcPts val="600"/>
              </a:spcAft>
              <a:buFont typeface="Wingdings" panose="05000000000000000000" pitchFamily="2" charset="2"/>
              <a:buChar char=""/>
            </a:pPr>
            <a:r>
              <a:rPr lang="en-US" b="1" u="sng" kern="100">
                <a:latin typeface="Gotham Book"/>
                <a:cs typeface="Arial" panose="020B0604020202020204" pitchFamily="34" charset="0"/>
              </a:rPr>
              <a:t>Otherwise adversely affects a term or condition of a person’s participation in a University program or activity.</a:t>
            </a:r>
          </a:p>
          <a:p>
            <a:pPr marL="285750" indent="-285750">
              <a:buFont typeface="Arial" panose="020B0604020202020204" pitchFamily="34" charset="0"/>
              <a:buChar char="•"/>
            </a:pPr>
            <a:endParaRPr lang="en-US" sz="18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355447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309572" y="365804"/>
            <a:ext cx="8767639" cy="1754326"/>
          </a:xfrm>
          <a:prstGeom prst="rect">
            <a:avLst/>
          </a:prstGeom>
          <a:noFill/>
        </p:spPr>
        <p:txBody>
          <a:bodyPr wrap="square" rtlCol="0">
            <a:spAutoFit/>
          </a:bodyPr>
          <a:lstStyle/>
          <a:p>
            <a:r>
              <a:rPr lang="en-US" sz="5400" b="1" cap="all">
                <a:solidFill>
                  <a:srgbClr val="00B050"/>
                </a:solidFill>
                <a:latin typeface="+mj-lt"/>
                <a:ea typeface="+mj-ea"/>
                <a:cs typeface="+mj-cs"/>
              </a:rPr>
              <a:t>Sex discrimination examples:</a:t>
            </a:r>
          </a:p>
        </p:txBody>
      </p:sp>
      <p:sp>
        <p:nvSpPr>
          <p:cNvPr id="3" name="TextBox 2">
            <a:extLst>
              <a:ext uri="{FF2B5EF4-FFF2-40B4-BE49-F238E27FC236}">
                <a16:creationId xmlns:a16="http://schemas.microsoft.com/office/drawing/2014/main" id="{195343FA-F5C6-6E9C-C457-DD9EEE2BA6E7}"/>
              </a:ext>
            </a:extLst>
          </p:cNvPr>
          <p:cNvSpPr txBox="1"/>
          <p:nvPr/>
        </p:nvSpPr>
        <p:spPr>
          <a:xfrm>
            <a:off x="189829" y="2752711"/>
            <a:ext cx="8327153" cy="2862322"/>
          </a:xfrm>
          <a:prstGeom prst="rect">
            <a:avLst/>
          </a:prstGeom>
          <a:noFill/>
        </p:spPr>
        <p:txBody>
          <a:bodyPr wrap="square" rtlCol="0">
            <a:spAutoFit/>
          </a:bodyPr>
          <a:lstStyle/>
          <a:p>
            <a:pPr marL="742950" lvl="1" indent="-285750">
              <a:buFont typeface="Arial" panose="020B0604020202020204" pitchFamily="34" charset="0"/>
              <a:buChar char="•"/>
            </a:pPr>
            <a:r>
              <a:rPr lang="en-US"/>
              <a:t>Someone tells a pregnant student they must drop a course because they won’t be able to succeed while pregnant or parenting</a:t>
            </a:r>
          </a:p>
          <a:p>
            <a:pPr marL="742950" lvl="1" indent="-285750">
              <a:buFont typeface="Arial" panose="020B0604020202020204" pitchFamily="34" charset="0"/>
              <a:buChar char="•"/>
            </a:pPr>
            <a:r>
              <a:rPr lang="en-US"/>
              <a:t>A woman is prohibited from participating in a men’s only event</a:t>
            </a:r>
          </a:p>
          <a:p>
            <a:pPr marL="742950" lvl="1" indent="-285750">
              <a:buFont typeface="Arial" panose="020B0604020202020204" pitchFamily="34" charset="0"/>
              <a:buChar char="•"/>
            </a:pPr>
            <a:r>
              <a:rPr lang="en-US"/>
              <a:t>A man is prohibited from participating in a women’s only event</a:t>
            </a:r>
          </a:p>
          <a:p>
            <a:pPr marL="742950" lvl="1" indent="-285750">
              <a:buFont typeface="Arial" panose="020B0604020202020204" pitchFamily="34" charset="0"/>
              <a:buChar char="•"/>
            </a:pPr>
            <a:r>
              <a:rPr lang="en-US"/>
              <a:t>Someone comes out as trans and begins receiving job action they had not received before</a:t>
            </a:r>
          </a:p>
          <a:p>
            <a:pPr marL="742950" lvl="1" indent="-285750">
              <a:buFont typeface="Arial" panose="020B0604020202020204" pitchFamily="34" charset="0"/>
              <a:buChar char="•"/>
            </a:pPr>
            <a:r>
              <a:rPr lang="en-US"/>
              <a:t>A woman is being paid less than her male counterparts</a:t>
            </a:r>
          </a:p>
          <a:p>
            <a:pPr marL="285750" indent="-285750">
              <a:buFont typeface="Arial" panose="020B0604020202020204" pitchFamily="34" charset="0"/>
              <a:buChar char="•"/>
            </a:pPr>
            <a:endParaRPr lang="en-US" sz="18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130552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43EC1-6D50-EDD7-C8C0-9105A4413D8A}"/>
              </a:ext>
            </a:extLst>
          </p:cNvPr>
          <p:cNvSpPr>
            <a:spLocks noGrp="1"/>
          </p:cNvSpPr>
          <p:nvPr>
            <p:ph type="title"/>
          </p:nvPr>
        </p:nvSpPr>
        <p:spPr>
          <a:xfrm>
            <a:off x="1553610" y="675555"/>
            <a:ext cx="9879437" cy="980844"/>
          </a:xfrm>
        </p:spPr>
        <p:txBody>
          <a:bodyPr/>
          <a:lstStyle/>
          <a:p>
            <a:r>
              <a:rPr lang="en-US" sz="4400"/>
              <a:t>De Minimis Harm</a:t>
            </a:r>
          </a:p>
        </p:txBody>
      </p:sp>
      <p:sp>
        <p:nvSpPr>
          <p:cNvPr id="4" name="Content Placeholder 3">
            <a:extLst>
              <a:ext uri="{FF2B5EF4-FFF2-40B4-BE49-F238E27FC236}">
                <a16:creationId xmlns:a16="http://schemas.microsoft.com/office/drawing/2014/main" id="{4BF13A6B-0CC1-2827-B156-9950406F7B17}"/>
              </a:ext>
            </a:extLst>
          </p:cNvPr>
          <p:cNvSpPr>
            <a:spLocks noGrp="1"/>
          </p:cNvSpPr>
          <p:nvPr>
            <p:ph sz="half" idx="1"/>
          </p:nvPr>
        </p:nvSpPr>
        <p:spPr>
          <a:xfrm>
            <a:off x="1170942" y="2342677"/>
            <a:ext cx="10644771" cy="3721817"/>
          </a:xfrm>
        </p:spPr>
        <p:txBody>
          <a:bodyPr/>
          <a:lstStyle/>
          <a:p>
            <a:r>
              <a:rPr lang="en-US">
                <a:solidFill>
                  <a:schemeClr val="tx1"/>
                </a:solidFill>
              </a:rPr>
              <a:t>In the limited circumstances in which Title IX or this part permits </a:t>
            </a:r>
            <a:r>
              <a:rPr lang="en-US" b="1" i="1" u="sng">
                <a:solidFill>
                  <a:schemeClr val="tx1"/>
                </a:solidFill>
              </a:rPr>
              <a:t>different treatment or separation on the basis of sex</a:t>
            </a:r>
            <a:r>
              <a:rPr lang="en-US">
                <a:solidFill>
                  <a:schemeClr val="tx1"/>
                </a:solidFill>
              </a:rPr>
              <a:t>, a recipient </a:t>
            </a:r>
            <a:r>
              <a:rPr lang="en-US" b="1" i="1" u="sng">
                <a:solidFill>
                  <a:schemeClr val="tx1"/>
                </a:solidFill>
              </a:rPr>
              <a:t>must not </a:t>
            </a:r>
            <a:r>
              <a:rPr lang="en-US">
                <a:solidFill>
                  <a:schemeClr val="tx1"/>
                </a:solidFill>
              </a:rPr>
              <a:t>carry out such different treatment or separation in a manner that discriminates on the basis of sex by </a:t>
            </a:r>
            <a:r>
              <a:rPr lang="en-US" b="1" u="sng">
                <a:solidFill>
                  <a:schemeClr val="tx1"/>
                </a:solidFill>
              </a:rPr>
              <a:t>subjecting a person to </a:t>
            </a:r>
            <a:r>
              <a:rPr lang="en-US" b="1" i="1" u="sng">
                <a:solidFill>
                  <a:schemeClr val="tx1"/>
                </a:solidFill>
              </a:rPr>
              <a:t>more than de minimis harm</a:t>
            </a:r>
          </a:p>
          <a:p>
            <a:endParaRPr lang="en-US" b="1" i="1" u="sng">
              <a:solidFill>
                <a:schemeClr val="tx1"/>
              </a:solidFill>
            </a:endParaRPr>
          </a:p>
          <a:p>
            <a:r>
              <a:rPr lang="en-US">
                <a:solidFill>
                  <a:schemeClr val="tx1"/>
                </a:solidFill>
              </a:rPr>
              <a:t>Adopting a policy or engaging in a practice that </a:t>
            </a:r>
            <a:r>
              <a:rPr lang="en-US" b="1" i="1" u="sng">
                <a:solidFill>
                  <a:schemeClr val="tx1"/>
                </a:solidFill>
              </a:rPr>
              <a:t>prevents a person from participating in an education program </a:t>
            </a:r>
            <a:r>
              <a:rPr lang="en-US">
                <a:solidFill>
                  <a:schemeClr val="tx1"/>
                </a:solidFill>
              </a:rPr>
              <a:t>or activity </a:t>
            </a:r>
            <a:r>
              <a:rPr lang="en-US" b="1" i="1" u="sng">
                <a:solidFill>
                  <a:schemeClr val="tx1"/>
                </a:solidFill>
              </a:rPr>
              <a:t>consistent with the person’s gender identity subjects a person to more than de minimis harm </a:t>
            </a:r>
            <a:r>
              <a:rPr lang="en-US">
                <a:solidFill>
                  <a:schemeClr val="tx1"/>
                </a:solidFill>
              </a:rPr>
              <a:t>on the basis of sex.</a:t>
            </a:r>
          </a:p>
          <a:p>
            <a:endParaRPr lang="en-US">
              <a:solidFill>
                <a:schemeClr val="tx1"/>
              </a:solidFill>
            </a:endParaRPr>
          </a:p>
        </p:txBody>
      </p:sp>
    </p:spTree>
    <p:extLst>
      <p:ext uri="{BB962C8B-B14F-4D97-AF65-F5344CB8AC3E}">
        <p14:creationId xmlns:p14="http://schemas.microsoft.com/office/powerpoint/2010/main" val="124950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630315" y="522515"/>
            <a:ext cx="8767639" cy="923330"/>
          </a:xfrm>
          <a:prstGeom prst="rect">
            <a:avLst/>
          </a:prstGeom>
          <a:noFill/>
        </p:spPr>
        <p:txBody>
          <a:bodyPr wrap="square" rtlCol="0">
            <a:spAutoFit/>
          </a:bodyPr>
          <a:lstStyle/>
          <a:p>
            <a:r>
              <a:rPr lang="en-US" sz="5400" b="1" cap="all">
                <a:solidFill>
                  <a:srgbClr val="00B050"/>
                </a:solidFill>
                <a:latin typeface="+mj-lt"/>
                <a:ea typeface="+mj-ea"/>
                <a:cs typeface="+mj-cs"/>
              </a:rPr>
              <a:t>pregnancy</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866799"/>
            <a:ext cx="8327153" cy="2031325"/>
          </a:xfrm>
          <a:prstGeom prst="rect">
            <a:avLst/>
          </a:prstGeom>
          <a:noFill/>
        </p:spPr>
        <p:txBody>
          <a:bodyPr wrap="square" rtlCol="0">
            <a:spAutoFit/>
          </a:bodyPr>
          <a:lstStyle/>
          <a:p>
            <a:pPr marL="742950" lvl="1"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The full spectrum of processes and events connected with pregnancy:</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Pregnancy</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Childbirth</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Termination or loss of pregnancy</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Lactation</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Related medical conditions</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Recovery from these conditions</a:t>
            </a:r>
          </a:p>
        </p:txBody>
      </p:sp>
    </p:spTree>
    <p:extLst>
      <p:ext uri="{BB962C8B-B14F-4D97-AF65-F5344CB8AC3E}">
        <p14:creationId xmlns:p14="http://schemas.microsoft.com/office/powerpoint/2010/main" val="361608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D936B3E-39CA-4C66-982A-3EEBD9BFF27B}"/>
              </a:ext>
            </a:extLst>
          </p:cNvPr>
          <p:cNvSpPr/>
          <p:nvPr/>
        </p:nvSpPr>
        <p:spPr>
          <a:xfrm>
            <a:off x="2713566" y="3069857"/>
            <a:ext cx="966315"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Formal Complaint to OWA</a:t>
            </a:r>
          </a:p>
        </p:txBody>
      </p:sp>
      <p:sp>
        <p:nvSpPr>
          <p:cNvPr id="5" name="Rectangle: Rounded Corners 4">
            <a:extLst>
              <a:ext uri="{FF2B5EF4-FFF2-40B4-BE49-F238E27FC236}">
                <a16:creationId xmlns:a16="http://schemas.microsoft.com/office/drawing/2014/main" id="{97195F87-D0DD-4841-AC4E-AD480A1F3252}"/>
              </a:ext>
            </a:extLst>
          </p:cNvPr>
          <p:cNvSpPr/>
          <p:nvPr/>
        </p:nvSpPr>
        <p:spPr>
          <a:xfrm>
            <a:off x="1692811" y="3688395"/>
            <a:ext cx="785288" cy="751742"/>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Incident Reported </a:t>
            </a:r>
          </a:p>
        </p:txBody>
      </p:sp>
      <p:sp>
        <p:nvSpPr>
          <p:cNvPr id="6" name="Rectangle: Rounded Corners 5">
            <a:extLst>
              <a:ext uri="{FF2B5EF4-FFF2-40B4-BE49-F238E27FC236}">
                <a16:creationId xmlns:a16="http://schemas.microsoft.com/office/drawing/2014/main" id="{EFFB8435-A5A8-4874-8B84-30CE16E0742D}"/>
              </a:ext>
            </a:extLst>
          </p:cNvPr>
          <p:cNvSpPr/>
          <p:nvPr/>
        </p:nvSpPr>
        <p:spPr>
          <a:xfrm>
            <a:off x="2713566" y="4082071"/>
            <a:ext cx="1040262"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Complainant Requests only supportive measures</a:t>
            </a:r>
          </a:p>
        </p:txBody>
      </p:sp>
      <p:cxnSp>
        <p:nvCxnSpPr>
          <p:cNvPr id="8" name="Straight Arrow Connector 7" descr="Arrow connecting incident reported to formal complain to owa">
            <a:extLst>
              <a:ext uri="{FF2B5EF4-FFF2-40B4-BE49-F238E27FC236}">
                <a16:creationId xmlns:a16="http://schemas.microsoft.com/office/drawing/2014/main" id="{41C20FE0-99B5-4FD1-9ED0-A073F8510E70}"/>
              </a:ext>
            </a:extLst>
          </p:cNvPr>
          <p:cNvCxnSpPr>
            <a:cxnSpLocks/>
          </p:cNvCxnSpPr>
          <p:nvPr/>
        </p:nvCxnSpPr>
        <p:spPr>
          <a:xfrm flipV="1">
            <a:off x="2491999" y="3571019"/>
            <a:ext cx="221567" cy="200465"/>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091F39-24E5-4E84-B12D-69CBA57441D6}"/>
              </a:ext>
            </a:extLst>
          </p:cNvPr>
          <p:cNvCxnSpPr>
            <a:cxnSpLocks/>
          </p:cNvCxnSpPr>
          <p:nvPr/>
        </p:nvCxnSpPr>
        <p:spPr>
          <a:xfrm>
            <a:off x="2491999" y="4357050"/>
            <a:ext cx="221567" cy="205741"/>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3FD9068-C40E-4EB9-BFDE-5A9AB22A3CF5}"/>
              </a:ext>
            </a:extLst>
          </p:cNvPr>
          <p:cNvSpPr/>
          <p:nvPr/>
        </p:nvSpPr>
        <p:spPr>
          <a:xfrm>
            <a:off x="3847607" y="2116001"/>
            <a:ext cx="819437"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Employee Process</a:t>
            </a:r>
          </a:p>
        </p:txBody>
      </p:sp>
      <p:sp>
        <p:nvSpPr>
          <p:cNvPr id="23" name="Rectangle: Rounded Corners 22">
            <a:extLst>
              <a:ext uri="{FF2B5EF4-FFF2-40B4-BE49-F238E27FC236}">
                <a16:creationId xmlns:a16="http://schemas.microsoft.com/office/drawing/2014/main" id="{4B7D1776-B5D6-4768-B3B3-CA585DE57BD8}"/>
              </a:ext>
            </a:extLst>
          </p:cNvPr>
          <p:cNvSpPr/>
          <p:nvPr/>
        </p:nvSpPr>
        <p:spPr>
          <a:xfrm>
            <a:off x="3835296" y="4137793"/>
            <a:ext cx="819437"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Student Process</a:t>
            </a:r>
          </a:p>
        </p:txBody>
      </p:sp>
      <p:cxnSp>
        <p:nvCxnSpPr>
          <p:cNvPr id="24" name="Straight Arrow Connector 23">
            <a:extLst>
              <a:ext uri="{FF2B5EF4-FFF2-40B4-BE49-F238E27FC236}">
                <a16:creationId xmlns:a16="http://schemas.microsoft.com/office/drawing/2014/main" id="{523B0936-9DE0-42B6-AC8A-BBD69DAD60A6}"/>
              </a:ext>
            </a:extLst>
          </p:cNvPr>
          <p:cNvCxnSpPr>
            <a:cxnSpLocks/>
          </p:cNvCxnSpPr>
          <p:nvPr/>
        </p:nvCxnSpPr>
        <p:spPr>
          <a:xfrm flipV="1">
            <a:off x="3599829" y="2709482"/>
            <a:ext cx="279426" cy="533472"/>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5AF6C60-20E5-403E-93E6-2901EB7D1036}"/>
              </a:ext>
            </a:extLst>
          </p:cNvPr>
          <p:cNvCxnSpPr>
            <a:cxnSpLocks/>
          </p:cNvCxnSpPr>
          <p:nvPr/>
        </p:nvCxnSpPr>
        <p:spPr>
          <a:xfrm>
            <a:off x="3599829" y="3626740"/>
            <a:ext cx="464240" cy="55853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820E86AE-94C5-46FB-9E73-51586E50D23B}"/>
              </a:ext>
            </a:extLst>
          </p:cNvPr>
          <p:cNvSpPr/>
          <p:nvPr/>
        </p:nvSpPr>
        <p:spPr>
          <a:xfrm>
            <a:off x="6001493" y="920929"/>
            <a:ext cx="969047"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Employee Respondent Title IX Grievance</a:t>
            </a:r>
          </a:p>
          <a:p>
            <a:pPr algn="ctr"/>
            <a:r>
              <a:rPr lang="en-US" sz="1050"/>
              <a:t>Procedures</a:t>
            </a:r>
          </a:p>
        </p:txBody>
      </p:sp>
      <p:sp>
        <p:nvSpPr>
          <p:cNvPr id="36" name="Rectangle: Rounded Corners 35">
            <a:extLst>
              <a:ext uri="{FF2B5EF4-FFF2-40B4-BE49-F238E27FC236}">
                <a16:creationId xmlns:a16="http://schemas.microsoft.com/office/drawing/2014/main" id="{49DB46BA-62CF-41FE-9EC7-7D3E596B3CCF}"/>
              </a:ext>
            </a:extLst>
          </p:cNvPr>
          <p:cNvSpPr/>
          <p:nvPr/>
        </p:nvSpPr>
        <p:spPr>
          <a:xfrm>
            <a:off x="6031615" y="2140622"/>
            <a:ext cx="897302" cy="1215320"/>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H+D Resolution Procedures</a:t>
            </a:r>
          </a:p>
        </p:txBody>
      </p:sp>
      <p:sp>
        <p:nvSpPr>
          <p:cNvPr id="38" name="Rectangle: Rounded Corners 37">
            <a:extLst>
              <a:ext uri="{FF2B5EF4-FFF2-40B4-BE49-F238E27FC236}">
                <a16:creationId xmlns:a16="http://schemas.microsoft.com/office/drawing/2014/main" id="{08B56A50-CF45-43DC-B726-4317ADB7AA57}"/>
              </a:ext>
            </a:extLst>
          </p:cNvPr>
          <p:cNvSpPr/>
          <p:nvPr/>
        </p:nvSpPr>
        <p:spPr>
          <a:xfrm>
            <a:off x="5966297" y="3552553"/>
            <a:ext cx="962619"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Student Respondent Title IX Grievance</a:t>
            </a:r>
          </a:p>
          <a:p>
            <a:pPr algn="ctr"/>
            <a:r>
              <a:rPr lang="en-US" sz="1050"/>
              <a:t>Procedures</a:t>
            </a:r>
          </a:p>
        </p:txBody>
      </p:sp>
      <p:sp>
        <p:nvSpPr>
          <p:cNvPr id="40" name="Rectangle: Rounded Corners 39">
            <a:extLst>
              <a:ext uri="{FF2B5EF4-FFF2-40B4-BE49-F238E27FC236}">
                <a16:creationId xmlns:a16="http://schemas.microsoft.com/office/drawing/2014/main" id="{7EB7608C-D234-4432-AA80-B70B193F9A16}"/>
              </a:ext>
            </a:extLst>
          </p:cNvPr>
          <p:cNvSpPr/>
          <p:nvPr/>
        </p:nvSpPr>
        <p:spPr>
          <a:xfrm>
            <a:off x="6007511" y="4742153"/>
            <a:ext cx="977437"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Student Respondent General Sexual Misconduct Process</a:t>
            </a:r>
          </a:p>
        </p:txBody>
      </p:sp>
      <p:sp>
        <p:nvSpPr>
          <p:cNvPr id="42" name="Rectangle: Rounded Corners 41">
            <a:extLst>
              <a:ext uri="{FF2B5EF4-FFF2-40B4-BE49-F238E27FC236}">
                <a16:creationId xmlns:a16="http://schemas.microsoft.com/office/drawing/2014/main" id="{36FE6D46-563F-41D3-A434-2656BE3B5582}"/>
              </a:ext>
            </a:extLst>
          </p:cNvPr>
          <p:cNvSpPr/>
          <p:nvPr/>
        </p:nvSpPr>
        <p:spPr>
          <a:xfrm>
            <a:off x="4914247" y="4140132"/>
            <a:ext cx="903107"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Assessment for Jurisdiction</a:t>
            </a:r>
          </a:p>
        </p:txBody>
      </p:sp>
      <p:sp>
        <p:nvSpPr>
          <p:cNvPr id="44" name="Rectangle: Rounded Corners 43">
            <a:extLst>
              <a:ext uri="{FF2B5EF4-FFF2-40B4-BE49-F238E27FC236}">
                <a16:creationId xmlns:a16="http://schemas.microsoft.com/office/drawing/2014/main" id="{DC3B284F-760E-463E-B48F-B30DCB7EDD94}"/>
              </a:ext>
            </a:extLst>
          </p:cNvPr>
          <p:cNvSpPr/>
          <p:nvPr/>
        </p:nvSpPr>
        <p:spPr>
          <a:xfrm>
            <a:off x="4914246" y="2118341"/>
            <a:ext cx="935001"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Assessment for Jurisdiction</a:t>
            </a:r>
          </a:p>
        </p:txBody>
      </p:sp>
      <p:cxnSp>
        <p:nvCxnSpPr>
          <p:cNvPr id="46" name="Straight Arrow Connector 45">
            <a:extLst>
              <a:ext uri="{FF2B5EF4-FFF2-40B4-BE49-F238E27FC236}">
                <a16:creationId xmlns:a16="http://schemas.microsoft.com/office/drawing/2014/main" id="{1A274AA5-5A13-4D50-96F0-B01375E10FF2}"/>
              </a:ext>
            </a:extLst>
          </p:cNvPr>
          <p:cNvCxnSpPr>
            <a:cxnSpLocks/>
            <a:stCxn id="21" idx="3"/>
            <a:endCxn id="44" idx="1"/>
          </p:cNvCxnSpPr>
          <p:nvPr/>
        </p:nvCxnSpPr>
        <p:spPr>
          <a:xfrm>
            <a:off x="4667044" y="2425271"/>
            <a:ext cx="247202" cy="234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6006E85-E388-4889-89AE-13AFB238B1FE}"/>
              </a:ext>
            </a:extLst>
          </p:cNvPr>
          <p:cNvCxnSpPr/>
          <p:nvPr/>
        </p:nvCxnSpPr>
        <p:spPr>
          <a:xfrm flipV="1">
            <a:off x="5769632" y="1906984"/>
            <a:ext cx="249698" cy="262303"/>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34FB935-FA86-4C7A-AC24-7CF83BCAADA5}"/>
              </a:ext>
            </a:extLst>
          </p:cNvPr>
          <p:cNvCxnSpPr>
            <a:cxnSpLocks/>
          </p:cNvCxnSpPr>
          <p:nvPr/>
        </p:nvCxnSpPr>
        <p:spPr>
          <a:xfrm>
            <a:off x="5823871" y="2670510"/>
            <a:ext cx="249698" cy="25059"/>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3579F4E-A219-45CD-8F9B-E20EA282E4FA}"/>
              </a:ext>
            </a:extLst>
          </p:cNvPr>
          <p:cNvCxnSpPr>
            <a:cxnSpLocks/>
            <a:endCxn id="38" idx="1"/>
          </p:cNvCxnSpPr>
          <p:nvPr/>
        </p:nvCxnSpPr>
        <p:spPr>
          <a:xfrm flipV="1">
            <a:off x="5757814" y="4078444"/>
            <a:ext cx="208483" cy="106828"/>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844A37E-588E-4901-AED6-C8E0A7EE14AD}"/>
              </a:ext>
            </a:extLst>
          </p:cNvPr>
          <p:cNvCxnSpPr>
            <a:cxnSpLocks/>
          </p:cNvCxnSpPr>
          <p:nvPr/>
        </p:nvCxnSpPr>
        <p:spPr>
          <a:xfrm>
            <a:off x="5757814" y="4742152"/>
            <a:ext cx="249698" cy="73526"/>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559379D6-3949-4A08-A2CF-E26B9EC74DAB}"/>
              </a:ext>
            </a:extLst>
          </p:cNvPr>
          <p:cNvSpPr/>
          <p:nvPr/>
        </p:nvSpPr>
        <p:spPr>
          <a:xfrm>
            <a:off x="7175106" y="920929"/>
            <a:ext cx="1075514"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outsourced investigator</a:t>
            </a:r>
          </a:p>
        </p:txBody>
      </p:sp>
      <p:sp>
        <p:nvSpPr>
          <p:cNvPr id="70" name="Rectangle: Rounded Corners 69">
            <a:extLst>
              <a:ext uri="{FF2B5EF4-FFF2-40B4-BE49-F238E27FC236}">
                <a16:creationId xmlns:a16="http://schemas.microsoft.com/office/drawing/2014/main" id="{BBE541AC-91BF-48BE-A671-478B1DA3EF57}"/>
              </a:ext>
            </a:extLst>
          </p:cNvPr>
          <p:cNvSpPr/>
          <p:nvPr/>
        </p:nvSpPr>
        <p:spPr>
          <a:xfrm>
            <a:off x="7175106" y="2101822"/>
            <a:ext cx="1075514" cy="1215320"/>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Title IX Deputy Coordinator for Employees</a:t>
            </a:r>
          </a:p>
        </p:txBody>
      </p:sp>
      <p:sp>
        <p:nvSpPr>
          <p:cNvPr id="72" name="Rectangle: Rounded Corners 71">
            <a:extLst>
              <a:ext uri="{FF2B5EF4-FFF2-40B4-BE49-F238E27FC236}">
                <a16:creationId xmlns:a16="http://schemas.microsoft.com/office/drawing/2014/main" id="{ABA24024-9C22-4D9E-A4C0-837079B7FA85}"/>
              </a:ext>
            </a:extLst>
          </p:cNvPr>
          <p:cNvSpPr/>
          <p:nvPr/>
        </p:nvSpPr>
        <p:spPr>
          <a:xfrm>
            <a:off x="7175106" y="3552553"/>
            <a:ext cx="1075514"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outsourced investigator</a:t>
            </a:r>
          </a:p>
        </p:txBody>
      </p:sp>
      <p:sp>
        <p:nvSpPr>
          <p:cNvPr id="74" name="Rectangle: Rounded Corners 73">
            <a:extLst>
              <a:ext uri="{FF2B5EF4-FFF2-40B4-BE49-F238E27FC236}">
                <a16:creationId xmlns:a16="http://schemas.microsoft.com/office/drawing/2014/main" id="{336117A8-3CF5-474D-8E5D-3407EF6EB380}"/>
              </a:ext>
            </a:extLst>
          </p:cNvPr>
          <p:cNvSpPr/>
          <p:nvPr/>
        </p:nvSpPr>
        <p:spPr>
          <a:xfrm>
            <a:off x="7175105" y="4742153"/>
            <a:ext cx="1075515"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outsourced investigator</a:t>
            </a:r>
          </a:p>
        </p:txBody>
      </p:sp>
      <p:sp>
        <p:nvSpPr>
          <p:cNvPr id="76" name="Rectangle: Rounded Corners 75">
            <a:extLst>
              <a:ext uri="{FF2B5EF4-FFF2-40B4-BE49-F238E27FC236}">
                <a16:creationId xmlns:a16="http://schemas.microsoft.com/office/drawing/2014/main" id="{7712BEE7-ECFB-4A82-9187-294CDED80959}"/>
              </a:ext>
            </a:extLst>
          </p:cNvPr>
          <p:cNvSpPr/>
          <p:nvPr/>
        </p:nvSpPr>
        <p:spPr>
          <a:xfrm>
            <a:off x="4907217" y="2930010"/>
            <a:ext cx="878211"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Informal Resolution</a:t>
            </a:r>
          </a:p>
        </p:txBody>
      </p:sp>
      <p:sp>
        <p:nvSpPr>
          <p:cNvPr id="78" name="Rectangle: Rounded Corners 77">
            <a:extLst>
              <a:ext uri="{FF2B5EF4-FFF2-40B4-BE49-F238E27FC236}">
                <a16:creationId xmlns:a16="http://schemas.microsoft.com/office/drawing/2014/main" id="{1BD20106-161B-4C2E-8A02-708F029BFEF4}"/>
              </a:ext>
            </a:extLst>
          </p:cNvPr>
          <p:cNvSpPr/>
          <p:nvPr/>
        </p:nvSpPr>
        <p:spPr>
          <a:xfrm>
            <a:off x="4907216" y="5035712"/>
            <a:ext cx="871181"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Informal Resolution</a:t>
            </a:r>
          </a:p>
        </p:txBody>
      </p:sp>
      <p:cxnSp>
        <p:nvCxnSpPr>
          <p:cNvPr id="80" name="Straight Arrow Connector 79">
            <a:extLst>
              <a:ext uri="{FF2B5EF4-FFF2-40B4-BE49-F238E27FC236}">
                <a16:creationId xmlns:a16="http://schemas.microsoft.com/office/drawing/2014/main" id="{99938433-2B4B-472E-A846-2BDCC2E2FFA1}"/>
              </a:ext>
            </a:extLst>
          </p:cNvPr>
          <p:cNvCxnSpPr>
            <a:cxnSpLocks/>
            <a:endCxn id="76" idx="1"/>
          </p:cNvCxnSpPr>
          <p:nvPr/>
        </p:nvCxnSpPr>
        <p:spPr>
          <a:xfrm>
            <a:off x="4564309" y="2711823"/>
            <a:ext cx="342908" cy="527457"/>
          </a:xfrm>
          <a:prstGeom prst="straightConnector1">
            <a:avLst/>
          </a:prstGeom>
          <a:ln w="38100">
            <a:solidFill>
              <a:srgbClr val="00B38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1DBB7D1-4FBE-4E55-B6A6-0FBD61B4C7FA}"/>
              </a:ext>
            </a:extLst>
          </p:cNvPr>
          <p:cNvCxnSpPr>
            <a:cxnSpLocks/>
          </p:cNvCxnSpPr>
          <p:nvPr/>
        </p:nvCxnSpPr>
        <p:spPr>
          <a:xfrm>
            <a:off x="4627509" y="4741801"/>
            <a:ext cx="339740" cy="502400"/>
          </a:xfrm>
          <a:prstGeom prst="straightConnector1">
            <a:avLst/>
          </a:prstGeom>
          <a:ln w="38100">
            <a:solidFill>
              <a:srgbClr val="00B38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 name="Rectangle: Rounded Corners 82">
            <a:extLst>
              <a:ext uri="{FF2B5EF4-FFF2-40B4-BE49-F238E27FC236}">
                <a16:creationId xmlns:a16="http://schemas.microsoft.com/office/drawing/2014/main" id="{698FC8D0-5319-485A-AADA-9BFE6D681AA0}"/>
              </a:ext>
            </a:extLst>
          </p:cNvPr>
          <p:cNvSpPr/>
          <p:nvPr/>
        </p:nvSpPr>
        <p:spPr>
          <a:xfrm>
            <a:off x="8362729" y="920929"/>
            <a:ext cx="927425"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Hearing w/ Title IX Mandates outsourced to decision maker</a:t>
            </a:r>
          </a:p>
        </p:txBody>
      </p:sp>
      <p:sp>
        <p:nvSpPr>
          <p:cNvPr id="85" name="Rectangle: Rounded Corners 84">
            <a:extLst>
              <a:ext uri="{FF2B5EF4-FFF2-40B4-BE49-F238E27FC236}">
                <a16:creationId xmlns:a16="http://schemas.microsoft.com/office/drawing/2014/main" id="{BE562A6E-57A9-4F81-9135-D361F76A486E}"/>
              </a:ext>
            </a:extLst>
          </p:cNvPr>
          <p:cNvSpPr/>
          <p:nvPr/>
        </p:nvSpPr>
        <p:spPr>
          <a:xfrm>
            <a:off x="8362729" y="2101821"/>
            <a:ext cx="1043667" cy="1303246"/>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Decision w/o Title IX Mandates by Title IX Deputy Coordinator for Employees</a:t>
            </a:r>
          </a:p>
        </p:txBody>
      </p:sp>
      <p:sp>
        <p:nvSpPr>
          <p:cNvPr id="87" name="Rectangle: Rounded Corners 86">
            <a:extLst>
              <a:ext uri="{FF2B5EF4-FFF2-40B4-BE49-F238E27FC236}">
                <a16:creationId xmlns:a16="http://schemas.microsoft.com/office/drawing/2014/main" id="{E2151CFF-7894-49CD-8834-6FF195DA245B}"/>
              </a:ext>
            </a:extLst>
          </p:cNvPr>
          <p:cNvSpPr/>
          <p:nvPr/>
        </p:nvSpPr>
        <p:spPr>
          <a:xfrm>
            <a:off x="8362729" y="3552553"/>
            <a:ext cx="926477"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Hearing by trained university panel w/ Title IX mandates</a:t>
            </a:r>
          </a:p>
        </p:txBody>
      </p:sp>
      <p:sp>
        <p:nvSpPr>
          <p:cNvPr id="89" name="Rectangle: Rounded Corners 88">
            <a:extLst>
              <a:ext uri="{FF2B5EF4-FFF2-40B4-BE49-F238E27FC236}">
                <a16:creationId xmlns:a16="http://schemas.microsoft.com/office/drawing/2014/main" id="{A16A6DBF-93E5-4215-B4BB-9853C5DC5C46}"/>
              </a:ext>
            </a:extLst>
          </p:cNvPr>
          <p:cNvSpPr/>
          <p:nvPr/>
        </p:nvSpPr>
        <p:spPr>
          <a:xfrm>
            <a:off x="8362729" y="4742153"/>
            <a:ext cx="926477"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Hearing by trained university panel w/o Title IX Mandates</a:t>
            </a:r>
          </a:p>
        </p:txBody>
      </p:sp>
      <p:cxnSp>
        <p:nvCxnSpPr>
          <p:cNvPr id="91" name="Straight Arrow Connector 90">
            <a:extLst>
              <a:ext uri="{FF2B5EF4-FFF2-40B4-BE49-F238E27FC236}">
                <a16:creationId xmlns:a16="http://schemas.microsoft.com/office/drawing/2014/main" id="{FE4E37A6-9514-4844-997F-D3B2007ACB25}"/>
              </a:ext>
            </a:extLst>
          </p:cNvPr>
          <p:cNvCxnSpPr>
            <a:cxnSpLocks/>
            <a:stCxn id="34" idx="3"/>
            <a:endCxn id="68" idx="1"/>
          </p:cNvCxnSpPr>
          <p:nvPr/>
        </p:nvCxnSpPr>
        <p:spPr>
          <a:xfrm>
            <a:off x="6970540" y="1461866"/>
            <a:ext cx="204566"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A0D1DB97-CF34-40D3-9B50-C77E8F845037}"/>
              </a:ext>
            </a:extLst>
          </p:cNvPr>
          <p:cNvCxnSpPr/>
          <p:nvPr/>
        </p:nvCxnSpPr>
        <p:spPr>
          <a:xfrm>
            <a:off x="8117137" y="1461866"/>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CD92BE8-DB7D-4BE5-8199-5B23F43C3BCB}"/>
              </a:ext>
            </a:extLst>
          </p:cNvPr>
          <p:cNvCxnSpPr/>
          <p:nvPr/>
        </p:nvCxnSpPr>
        <p:spPr>
          <a:xfrm>
            <a:off x="6928917" y="2658557"/>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38309E0-6720-48E2-A0EB-490361B98FAE}"/>
              </a:ext>
            </a:extLst>
          </p:cNvPr>
          <p:cNvCxnSpPr>
            <a:cxnSpLocks/>
          </p:cNvCxnSpPr>
          <p:nvPr/>
        </p:nvCxnSpPr>
        <p:spPr>
          <a:xfrm>
            <a:off x="8117137" y="2658557"/>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95B7B81-345C-4928-BF63-315101F4EB22}"/>
              </a:ext>
            </a:extLst>
          </p:cNvPr>
          <p:cNvCxnSpPr/>
          <p:nvPr/>
        </p:nvCxnSpPr>
        <p:spPr>
          <a:xfrm>
            <a:off x="6928917" y="4073609"/>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21E441D-BBB4-448C-9736-E11A820F92D2}"/>
              </a:ext>
            </a:extLst>
          </p:cNvPr>
          <p:cNvCxnSpPr/>
          <p:nvPr/>
        </p:nvCxnSpPr>
        <p:spPr>
          <a:xfrm>
            <a:off x="8117137" y="4073609"/>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210FAC0-5D10-4534-A55C-C007C9389310}"/>
              </a:ext>
            </a:extLst>
          </p:cNvPr>
          <p:cNvCxnSpPr/>
          <p:nvPr/>
        </p:nvCxnSpPr>
        <p:spPr>
          <a:xfrm>
            <a:off x="6928917" y="5244200"/>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1B3EAFB-5FF4-400B-AEBC-BCB92D614B91}"/>
              </a:ext>
            </a:extLst>
          </p:cNvPr>
          <p:cNvCxnSpPr/>
          <p:nvPr/>
        </p:nvCxnSpPr>
        <p:spPr>
          <a:xfrm>
            <a:off x="8117137" y="5244200"/>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934D128-CEC4-4540-9ADA-641C6E79D26E}"/>
              </a:ext>
            </a:extLst>
          </p:cNvPr>
          <p:cNvCxnSpPr>
            <a:cxnSpLocks/>
            <a:stCxn id="23" idx="3"/>
            <a:endCxn id="42" idx="1"/>
          </p:cNvCxnSpPr>
          <p:nvPr/>
        </p:nvCxnSpPr>
        <p:spPr>
          <a:xfrm>
            <a:off x="4654733" y="4447063"/>
            <a:ext cx="259514" cy="2339"/>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Rounded Corners 120">
            <a:extLst>
              <a:ext uri="{FF2B5EF4-FFF2-40B4-BE49-F238E27FC236}">
                <a16:creationId xmlns:a16="http://schemas.microsoft.com/office/drawing/2014/main" id="{C93F1C9D-B581-4A98-AC10-487A7B256FAB}"/>
              </a:ext>
            </a:extLst>
          </p:cNvPr>
          <p:cNvSpPr/>
          <p:nvPr/>
        </p:nvSpPr>
        <p:spPr>
          <a:xfrm>
            <a:off x="9534797" y="920929"/>
            <a:ext cx="927425"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Appeal to outsourced decision maker</a:t>
            </a:r>
          </a:p>
        </p:txBody>
      </p:sp>
      <p:sp>
        <p:nvSpPr>
          <p:cNvPr id="123" name="Rectangle: Rounded Corners 122">
            <a:extLst>
              <a:ext uri="{FF2B5EF4-FFF2-40B4-BE49-F238E27FC236}">
                <a16:creationId xmlns:a16="http://schemas.microsoft.com/office/drawing/2014/main" id="{31E1E74D-3347-4936-B74E-1F6224F71E10}"/>
              </a:ext>
            </a:extLst>
          </p:cNvPr>
          <p:cNvSpPr/>
          <p:nvPr/>
        </p:nvSpPr>
        <p:spPr>
          <a:xfrm>
            <a:off x="9534797" y="2101821"/>
            <a:ext cx="927425" cy="1303246"/>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Appeal to outsourced decision maker</a:t>
            </a:r>
          </a:p>
        </p:txBody>
      </p:sp>
      <p:sp>
        <p:nvSpPr>
          <p:cNvPr id="125" name="Rectangle: Rounded Corners 124">
            <a:extLst>
              <a:ext uri="{FF2B5EF4-FFF2-40B4-BE49-F238E27FC236}">
                <a16:creationId xmlns:a16="http://schemas.microsoft.com/office/drawing/2014/main" id="{060BC508-8243-4ED9-B4F3-0D392B608821}"/>
              </a:ext>
            </a:extLst>
          </p:cNvPr>
          <p:cNvSpPr/>
          <p:nvPr/>
        </p:nvSpPr>
        <p:spPr>
          <a:xfrm>
            <a:off x="9534797" y="3552553"/>
            <a:ext cx="926477"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Paper appeal to UBOD</a:t>
            </a:r>
          </a:p>
        </p:txBody>
      </p:sp>
      <p:sp>
        <p:nvSpPr>
          <p:cNvPr id="127" name="Rectangle: Rounded Corners 126">
            <a:extLst>
              <a:ext uri="{FF2B5EF4-FFF2-40B4-BE49-F238E27FC236}">
                <a16:creationId xmlns:a16="http://schemas.microsoft.com/office/drawing/2014/main" id="{542FA8EA-878D-46EE-A3E3-96AEEE74B3C9}"/>
              </a:ext>
            </a:extLst>
          </p:cNvPr>
          <p:cNvSpPr/>
          <p:nvPr/>
        </p:nvSpPr>
        <p:spPr>
          <a:xfrm>
            <a:off x="9534797" y="4742153"/>
            <a:ext cx="926477"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Paper appeal to UBOD</a:t>
            </a:r>
          </a:p>
        </p:txBody>
      </p:sp>
      <p:cxnSp>
        <p:nvCxnSpPr>
          <p:cNvPr id="128" name="Straight Arrow Connector 127">
            <a:extLst>
              <a:ext uri="{FF2B5EF4-FFF2-40B4-BE49-F238E27FC236}">
                <a16:creationId xmlns:a16="http://schemas.microsoft.com/office/drawing/2014/main" id="{9D575CDF-9D5A-402F-BF58-30BEFA4D4E82}"/>
              </a:ext>
            </a:extLst>
          </p:cNvPr>
          <p:cNvCxnSpPr/>
          <p:nvPr/>
        </p:nvCxnSpPr>
        <p:spPr>
          <a:xfrm>
            <a:off x="9288608" y="1461866"/>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06CC056-8C0D-4E11-BFF7-D246FD952FBF}"/>
              </a:ext>
            </a:extLst>
          </p:cNvPr>
          <p:cNvCxnSpPr>
            <a:cxnSpLocks/>
          </p:cNvCxnSpPr>
          <p:nvPr/>
        </p:nvCxnSpPr>
        <p:spPr>
          <a:xfrm>
            <a:off x="9288608" y="2658557"/>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3CC02BB-3B6E-48B6-BAF2-A0305E9B3350}"/>
              </a:ext>
            </a:extLst>
          </p:cNvPr>
          <p:cNvCxnSpPr/>
          <p:nvPr/>
        </p:nvCxnSpPr>
        <p:spPr>
          <a:xfrm>
            <a:off x="9288608" y="4073609"/>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BB2795E4-4EBB-4841-AEB1-6A1F3047403A}"/>
              </a:ext>
            </a:extLst>
          </p:cNvPr>
          <p:cNvCxnSpPr/>
          <p:nvPr/>
        </p:nvCxnSpPr>
        <p:spPr>
          <a:xfrm>
            <a:off x="9288608" y="5244200"/>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132" name="Title 131">
            <a:extLst>
              <a:ext uri="{FF2B5EF4-FFF2-40B4-BE49-F238E27FC236}">
                <a16:creationId xmlns:a16="http://schemas.microsoft.com/office/drawing/2014/main" id="{6FC885D6-7D63-4CAF-BEC4-95D32A6EB1FE}"/>
              </a:ext>
            </a:extLst>
          </p:cNvPr>
          <p:cNvSpPr>
            <a:spLocks noGrp="1"/>
          </p:cNvSpPr>
          <p:nvPr>
            <p:ph type="title" idx="4294967295"/>
          </p:nvPr>
        </p:nvSpPr>
        <p:spPr>
          <a:xfrm>
            <a:off x="491057" y="195404"/>
            <a:ext cx="4972488" cy="1251433"/>
          </a:xfrm>
          <a:prstGeom prst="rect">
            <a:avLst/>
          </a:prstGeom>
          <a:solidFill>
            <a:schemeClr val="bg1"/>
          </a:solidFill>
          <a:ln>
            <a:solidFill>
              <a:schemeClr val="tx1"/>
            </a:solid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scene3d>
              <a:camera prst="orthographicFront"/>
              <a:lightRig rig="harsh" dir="t"/>
            </a:scene3d>
            <a:sp3d prstMaterial="matte">
              <a:contourClr>
                <a:schemeClr val="bg1">
                  <a:lumMod val="65000"/>
                </a:schemeClr>
              </a:contourClr>
            </a:sp3d>
          </a:bodyPr>
          <a:lstStyle/>
          <a:p>
            <a:pPr algn="l" defTabSz="342900" rtl="0">
              <a:defRPr/>
            </a:pPr>
            <a:r>
              <a:rPr lang="en-US" sz="2400" b="1" kern="1200">
                <a:ln/>
                <a:solidFill>
                  <a:schemeClr val="tx1"/>
                </a:solidFill>
                <a:latin typeface="+mn-lt"/>
                <a:ea typeface="+mn-ea"/>
                <a:cs typeface="+mn-cs"/>
              </a:rPr>
              <a:t>Sexual and Gender-Based</a:t>
            </a:r>
            <a:br>
              <a:rPr lang="en-US" sz="2400">
                <a:ln/>
                <a:solidFill>
                  <a:schemeClr val="tx1"/>
                </a:solidFill>
                <a:latin typeface="+mn-lt"/>
                <a:ea typeface="+mn-ea"/>
                <a:cs typeface="+mn-cs"/>
              </a:rPr>
            </a:br>
            <a:r>
              <a:rPr lang="en-US" sz="2400" b="1" kern="1200">
                <a:ln/>
                <a:solidFill>
                  <a:schemeClr val="tx1"/>
                </a:solidFill>
                <a:latin typeface="+mn-lt"/>
                <a:ea typeface="+mn-ea"/>
                <a:cs typeface="+mn-cs"/>
              </a:rPr>
              <a:t>Misconduct Flow Chart</a:t>
            </a:r>
          </a:p>
        </p:txBody>
      </p:sp>
      <p:sp>
        <p:nvSpPr>
          <p:cNvPr id="2" name="TextBox 1">
            <a:extLst>
              <a:ext uri="{FF2B5EF4-FFF2-40B4-BE49-F238E27FC236}">
                <a16:creationId xmlns:a16="http://schemas.microsoft.com/office/drawing/2014/main" id="{D924714A-7624-4026-855E-74F1A3BC5D5B}"/>
              </a:ext>
            </a:extLst>
          </p:cNvPr>
          <p:cNvSpPr txBox="1"/>
          <p:nvPr/>
        </p:nvSpPr>
        <p:spPr>
          <a:xfrm>
            <a:off x="3791152" y="2809144"/>
            <a:ext cx="893981" cy="646331"/>
          </a:xfrm>
          <a:prstGeom prst="rect">
            <a:avLst/>
          </a:prstGeom>
          <a:noFill/>
        </p:spPr>
        <p:txBody>
          <a:bodyPr wrap="square" rtlCol="0">
            <a:spAutoFit/>
          </a:bodyPr>
          <a:lstStyle/>
          <a:p>
            <a:pPr algn="ctr"/>
            <a:r>
              <a:rPr lang="en-US" sz="900" i="1"/>
              <a:t>Overseen by Title IX Deputy Coordinator for FSA</a:t>
            </a:r>
          </a:p>
        </p:txBody>
      </p:sp>
      <p:sp>
        <p:nvSpPr>
          <p:cNvPr id="3" name="TextBox 2">
            <a:extLst>
              <a:ext uri="{FF2B5EF4-FFF2-40B4-BE49-F238E27FC236}">
                <a16:creationId xmlns:a16="http://schemas.microsoft.com/office/drawing/2014/main" id="{8F274D85-5637-4A34-AEC5-E1477BDEA280}"/>
              </a:ext>
            </a:extLst>
          </p:cNvPr>
          <p:cNvSpPr txBox="1"/>
          <p:nvPr/>
        </p:nvSpPr>
        <p:spPr>
          <a:xfrm>
            <a:off x="3777404" y="4807349"/>
            <a:ext cx="893981" cy="646331"/>
          </a:xfrm>
          <a:prstGeom prst="rect">
            <a:avLst/>
          </a:prstGeom>
          <a:noFill/>
        </p:spPr>
        <p:txBody>
          <a:bodyPr wrap="square" rtlCol="0">
            <a:spAutoFit/>
          </a:bodyPr>
          <a:lstStyle/>
          <a:p>
            <a:pPr algn="ctr"/>
            <a:r>
              <a:rPr lang="en-US" sz="900" i="1"/>
              <a:t>Overseen by Title IX Deputy Coordinator for Students</a:t>
            </a:r>
          </a:p>
        </p:txBody>
      </p:sp>
    </p:spTree>
    <p:extLst>
      <p:ext uri="{BB962C8B-B14F-4D97-AF65-F5344CB8AC3E}">
        <p14:creationId xmlns:p14="http://schemas.microsoft.com/office/powerpoint/2010/main" val="224177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3ECB39B-EDE8-C8B1-820A-95868E6DA0A8}"/>
              </a:ext>
            </a:extLst>
          </p:cNvPr>
          <p:cNvGrpSpPr/>
          <p:nvPr/>
        </p:nvGrpSpPr>
        <p:grpSpPr>
          <a:xfrm>
            <a:off x="367333" y="2418397"/>
            <a:ext cx="11456380" cy="2234266"/>
            <a:chOff x="367333" y="2418397"/>
            <a:chExt cx="11456380" cy="2234266"/>
          </a:xfrm>
        </p:grpSpPr>
        <p:sp>
          <p:nvSpPr>
            <p:cNvPr id="10" name="Freeform: Shape 9">
              <a:extLst>
                <a:ext uri="{FF2B5EF4-FFF2-40B4-BE49-F238E27FC236}">
                  <a16:creationId xmlns:a16="http://schemas.microsoft.com/office/drawing/2014/main" id="{1EAAA64D-E998-AEEF-6A55-55E848A714CA}"/>
                </a:ext>
              </a:extLst>
            </p:cNvPr>
            <p:cNvSpPr/>
            <p:nvPr/>
          </p:nvSpPr>
          <p:spPr>
            <a:xfrm>
              <a:off x="1764453" y="3405421"/>
              <a:ext cx="977983" cy="91440"/>
            </a:xfrm>
            <a:custGeom>
              <a:avLst/>
              <a:gdLst/>
              <a:ahLst/>
              <a:cxnLst/>
              <a:rect l="0" t="0" r="0" b="0"/>
              <a:pathLst>
                <a:path>
                  <a:moveTo>
                    <a:pt x="0" y="133039"/>
                  </a:moveTo>
                  <a:lnTo>
                    <a:pt x="977983" y="133039"/>
                  </a:lnTo>
                  <a:lnTo>
                    <a:pt x="977983"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F44D7C3-C5CF-3562-ED51-1D6BCC21C5F6}"/>
                </a:ext>
              </a:extLst>
            </p:cNvPr>
            <p:cNvSpPr/>
            <p:nvPr/>
          </p:nvSpPr>
          <p:spPr>
            <a:xfrm>
              <a:off x="10147170" y="4393883"/>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6C0CEC72-0F46-D7D9-4C06-E0370324D5B1}"/>
                </a:ext>
              </a:extLst>
            </p:cNvPr>
            <p:cNvSpPr/>
            <p:nvPr/>
          </p:nvSpPr>
          <p:spPr>
            <a:xfrm>
              <a:off x="8470627" y="4393883"/>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E18A1B36-21AC-D4FF-0682-97D582242DD7}"/>
                </a:ext>
              </a:extLst>
            </p:cNvPr>
            <p:cNvSpPr/>
            <p:nvPr/>
          </p:nvSpPr>
          <p:spPr>
            <a:xfrm>
              <a:off x="6794083" y="4393883"/>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C087A141-0A2E-8CDC-90B1-30FE224CAE70}"/>
                </a:ext>
              </a:extLst>
            </p:cNvPr>
            <p:cNvSpPr/>
            <p:nvPr/>
          </p:nvSpPr>
          <p:spPr>
            <a:xfrm>
              <a:off x="5117540" y="4139222"/>
              <a:ext cx="279423" cy="300380"/>
            </a:xfrm>
            <a:custGeom>
              <a:avLst/>
              <a:gdLst/>
              <a:ahLst/>
              <a:cxnLst/>
              <a:rect l="0" t="0" r="0" b="0"/>
              <a:pathLst>
                <a:path>
                  <a:moveTo>
                    <a:pt x="0" y="0"/>
                  </a:moveTo>
                  <a:lnTo>
                    <a:pt x="139711" y="0"/>
                  </a:lnTo>
                  <a:lnTo>
                    <a:pt x="139711" y="300380"/>
                  </a:lnTo>
                  <a:lnTo>
                    <a:pt x="279423" y="30038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AF34079A-8263-963A-E7DF-F8C5F562E2A4}"/>
                </a:ext>
              </a:extLst>
            </p:cNvPr>
            <p:cNvSpPr/>
            <p:nvPr/>
          </p:nvSpPr>
          <p:spPr>
            <a:xfrm>
              <a:off x="5117540" y="3838842"/>
              <a:ext cx="279423" cy="300380"/>
            </a:xfrm>
            <a:custGeom>
              <a:avLst/>
              <a:gdLst/>
              <a:ahLst/>
              <a:cxnLst/>
              <a:rect l="0" t="0" r="0" b="0"/>
              <a:pathLst>
                <a:path>
                  <a:moveTo>
                    <a:pt x="0" y="300380"/>
                  </a:moveTo>
                  <a:lnTo>
                    <a:pt x="139711" y="300380"/>
                  </a:lnTo>
                  <a:lnTo>
                    <a:pt x="139711" y="0"/>
                  </a:lnTo>
                  <a:lnTo>
                    <a:pt x="279423" y="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BD81CBF1-4005-364A-2CE8-FBB0E484A8A5}"/>
                </a:ext>
              </a:extLst>
            </p:cNvPr>
            <p:cNvSpPr/>
            <p:nvPr/>
          </p:nvSpPr>
          <p:spPr>
            <a:xfrm>
              <a:off x="1764453" y="3538461"/>
              <a:ext cx="1955967" cy="600761"/>
            </a:xfrm>
            <a:custGeom>
              <a:avLst/>
              <a:gdLst/>
              <a:ahLst/>
              <a:cxnLst/>
              <a:rect l="0" t="0" r="0" b="0"/>
              <a:pathLst>
                <a:path>
                  <a:moveTo>
                    <a:pt x="0" y="0"/>
                  </a:moveTo>
                  <a:lnTo>
                    <a:pt x="1816255" y="0"/>
                  </a:lnTo>
                  <a:lnTo>
                    <a:pt x="1816255" y="600761"/>
                  </a:lnTo>
                  <a:lnTo>
                    <a:pt x="1955967" y="600761"/>
                  </a:lnTo>
                </a:path>
              </a:pathLst>
            </a:custGeom>
            <a:noFill/>
            <a:ln>
              <a:solidFill>
                <a:srgbClr val="00B38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4B707B18-3332-3B3D-3231-19D95A4371E6}"/>
                </a:ext>
              </a:extLst>
            </p:cNvPr>
            <p:cNvSpPr/>
            <p:nvPr/>
          </p:nvSpPr>
          <p:spPr>
            <a:xfrm>
              <a:off x="10147170" y="3192360"/>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040E76D4-BFAF-EC12-2D5D-58F38FBB6225}"/>
                </a:ext>
              </a:extLst>
            </p:cNvPr>
            <p:cNvSpPr/>
            <p:nvPr/>
          </p:nvSpPr>
          <p:spPr>
            <a:xfrm>
              <a:off x="8470627" y="3192360"/>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98D3EE5F-536E-0F50-2E66-5A5A873B982E}"/>
                </a:ext>
              </a:extLst>
            </p:cNvPr>
            <p:cNvSpPr/>
            <p:nvPr/>
          </p:nvSpPr>
          <p:spPr>
            <a:xfrm>
              <a:off x="6794083" y="3192360"/>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806E4010-121D-1C74-2849-BFBBA2956E6D}"/>
                </a:ext>
              </a:extLst>
            </p:cNvPr>
            <p:cNvSpPr/>
            <p:nvPr/>
          </p:nvSpPr>
          <p:spPr>
            <a:xfrm>
              <a:off x="5117540" y="2937700"/>
              <a:ext cx="279423" cy="300380"/>
            </a:xfrm>
            <a:custGeom>
              <a:avLst/>
              <a:gdLst/>
              <a:ahLst/>
              <a:cxnLst/>
              <a:rect l="0" t="0" r="0" b="0"/>
              <a:pathLst>
                <a:path>
                  <a:moveTo>
                    <a:pt x="0" y="0"/>
                  </a:moveTo>
                  <a:lnTo>
                    <a:pt x="139711" y="0"/>
                  </a:lnTo>
                  <a:lnTo>
                    <a:pt x="139711" y="300380"/>
                  </a:lnTo>
                  <a:lnTo>
                    <a:pt x="279423" y="30038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03371017-8578-F588-1E2C-3A77EEE5D7E3}"/>
                </a:ext>
              </a:extLst>
            </p:cNvPr>
            <p:cNvSpPr/>
            <p:nvPr/>
          </p:nvSpPr>
          <p:spPr>
            <a:xfrm>
              <a:off x="5117540" y="2637319"/>
              <a:ext cx="279423" cy="300380"/>
            </a:xfrm>
            <a:custGeom>
              <a:avLst/>
              <a:gdLst/>
              <a:ahLst/>
              <a:cxnLst/>
              <a:rect l="0" t="0" r="0" b="0"/>
              <a:pathLst>
                <a:path>
                  <a:moveTo>
                    <a:pt x="0" y="300380"/>
                  </a:moveTo>
                  <a:lnTo>
                    <a:pt x="139711" y="300380"/>
                  </a:lnTo>
                  <a:lnTo>
                    <a:pt x="139711" y="0"/>
                  </a:lnTo>
                  <a:lnTo>
                    <a:pt x="279423" y="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51645B1F-366D-473E-15F4-0C02CD58F1A3}"/>
                </a:ext>
              </a:extLst>
            </p:cNvPr>
            <p:cNvSpPr/>
            <p:nvPr/>
          </p:nvSpPr>
          <p:spPr>
            <a:xfrm>
              <a:off x="1764453" y="2937700"/>
              <a:ext cx="1955967" cy="600761"/>
            </a:xfrm>
            <a:custGeom>
              <a:avLst/>
              <a:gdLst/>
              <a:ahLst/>
              <a:cxnLst/>
              <a:rect l="0" t="0" r="0" b="0"/>
              <a:pathLst>
                <a:path>
                  <a:moveTo>
                    <a:pt x="0" y="600761"/>
                  </a:moveTo>
                  <a:lnTo>
                    <a:pt x="1816255" y="600761"/>
                  </a:lnTo>
                  <a:lnTo>
                    <a:pt x="1816255" y="0"/>
                  </a:lnTo>
                  <a:lnTo>
                    <a:pt x="1955967" y="0"/>
                  </a:lnTo>
                </a:path>
              </a:pathLst>
            </a:custGeom>
            <a:noFill/>
            <a:ln>
              <a:solidFill>
                <a:srgbClr val="00B38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Freeform: Shape 22">
              <a:extLst>
                <a:ext uri="{FF2B5EF4-FFF2-40B4-BE49-F238E27FC236}">
                  <a16:creationId xmlns:a16="http://schemas.microsoft.com/office/drawing/2014/main" id="{1C5F0F5E-04C3-F6F1-146C-F091A9250DF4}"/>
                </a:ext>
              </a:extLst>
            </p:cNvPr>
            <p:cNvSpPr/>
            <p:nvPr/>
          </p:nvSpPr>
          <p:spPr>
            <a:xfrm>
              <a:off x="367333" y="332540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Incident reported</a:t>
              </a:r>
            </a:p>
          </p:txBody>
        </p:sp>
        <p:sp>
          <p:nvSpPr>
            <p:cNvPr id="24" name="Freeform: Shape 23">
              <a:extLst>
                <a:ext uri="{FF2B5EF4-FFF2-40B4-BE49-F238E27FC236}">
                  <a16:creationId xmlns:a16="http://schemas.microsoft.com/office/drawing/2014/main" id="{E318F01C-E56C-9466-0A71-F2C5EF9B6F71}"/>
                </a:ext>
              </a:extLst>
            </p:cNvPr>
            <p:cNvSpPr/>
            <p:nvPr/>
          </p:nvSpPr>
          <p:spPr>
            <a:xfrm>
              <a:off x="3720420" y="2724639"/>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Student involved process</a:t>
              </a:r>
            </a:p>
          </p:txBody>
        </p:sp>
        <p:sp>
          <p:nvSpPr>
            <p:cNvPr id="25" name="Freeform: Shape 24">
              <a:extLst>
                <a:ext uri="{FF2B5EF4-FFF2-40B4-BE49-F238E27FC236}">
                  <a16:creationId xmlns:a16="http://schemas.microsoft.com/office/drawing/2014/main" id="{7409E83B-28D6-1A2D-825E-6E64DE7400DC}"/>
                </a:ext>
              </a:extLst>
            </p:cNvPr>
            <p:cNvSpPr/>
            <p:nvPr/>
          </p:nvSpPr>
          <p:spPr>
            <a:xfrm>
              <a:off x="5396964" y="2418397"/>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Informal Resolution</a:t>
              </a:r>
            </a:p>
          </p:txBody>
        </p:sp>
        <p:sp>
          <p:nvSpPr>
            <p:cNvPr id="26" name="Freeform: Shape 25">
              <a:extLst>
                <a:ext uri="{FF2B5EF4-FFF2-40B4-BE49-F238E27FC236}">
                  <a16:creationId xmlns:a16="http://schemas.microsoft.com/office/drawing/2014/main" id="{0268F2F7-9F6F-3042-7E05-870F58619E29}"/>
                </a:ext>
              </a:extLst>
            </p:cNvPr>
            <p:cNvSpPr/>
            <p:nvPr/>
          </p:nvSpPr>
          <p:spPr>
            <a:xfrm>
              <a:off x="5396964"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Formal Resolution</a:t>
              </a:r>
            </a:p>
          </p:txBody>
        </p:sp>
        <p:sp>
          <p:nvSpPr>
            <p:cNvPr id="27" name="Freeform: Shape 26">
              <a:extLst>
                <a:ext uri="{FF2B5EF4-FFF2-40B4-BE49-F238E27FC236}">
                  <a16:creationId xmlns:a16="http://schemas.microsoft.com/office/drawing/2014/main" id="{DDDFD451-A730-126E-7491-912D9B243E99}"/>
                </a:ext>
              </a:extLst>
            </p:cNvPr>
            <p:cNvSpPr/>
            <p:nvPr/>
          </p:nvSpPr>
          <p:spPr>
            <a:xfrm>
              <a:off x="7073507"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Investigation</a:t>
              </a:r>
            </a:p>
          </p:txBody>
        </p:sp>
        <p:sp>
          <p:nvSpPr>
            <p:cNvPr id="28" name="Freeform: Shape 27">
              <a:extLst>
                <a:ext uri="{FF2B5EF4-FFF2-40B4-BE49-F238E27FC236}">
                  <a16:creationId xmlns:a16="http://schemas.microsoft.com/office/drawing/2014/main" id="{91BBCFD0-109D-4187-286E-9C8763D9A702}"/>
                </a:ext>
              </a:extLst>
            </p:cNvPr>
            <p:cNvSpPr/>
            <p:nvPr/>
          </p:nvSpPr>
          <p:spPr>
            <a:xfrm>
              <a:off x="8750051"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Hearing</a:t>
              </a:r>
            </a:p>
          </p:txBody>
        </p:sp>
        <p:sp>
          <p:nvSpPr>
            <p:cNvPr id="29" name="Freeform: Shape 28">
              <a:extLst>
                <a:ext uri="{FF2B5EF4-FFF2-40B4-BE49-F238E27FC236}">
                  <a16:creationId xmlns:a16="http://schemas.microsoft.com/office/drawing/2014/main" id="{4153F510-4965-9121-0473-1A70A3A77673}"/>
                </a:ext>
              </a:extLst>
            </p:cNvPr>
            <p:cNvSpPr/>
            <p:nvPr/>
          </p:nvSpPr>
          <p:spPr>
            <a:xfrm>
              <a:off x="10426594"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Appeal</a:t>
              </a:r>
            </a:p>
          </p:txBody>
        </p:sp>
        <p:sp>
          <p:nvSpPr>
            <p:cNvPr id="30" name="Freeform: Shape 29">
              <a:extLst>
                <a:ext uri="{FF2B5EF4-FFF2-40B4-BE49-F238E27FC236}">
                  <a16:creationId xmlns:a16="http://schemas.microsoft.com/office/drawing/2014/main" id="{6D078624-C658-8064-60EC-358CBE644B3C}"/>
                </a:ext>
              </a:extLst>
            </p:cNvPr>
            <p:cNvSpPr/>
            <p:nvPr/>
          </p:nvSpPr>
          <p:spPr>
            <a:xfrm>
              <a:off x="3720420" y="392616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Employee only* process</a:t>
              </a:r>
            </a:p>
          </p:txBody>
        </p:sp>
        <p:sp>
          <p:nvSpPr>
            <p:cNvPr id="31" name="Freeform: Shape 30">
              <a:extLst>
                <a:ext uri="{FF2B5EF4-FFF2-40B4-BE49-F238E27FC236}">
                  <a16:creationId xmlns:a16="http://schemas.microsoft.com/office/drawing/2014/main" id="{1584C27D-A03C-E2A9-2508-262ABB1EE3CD}"/>
                </a:ext>
              </a:extLst>
            </p:cNvPr>
            <p:cNvSpPr/>
            <p:nvPr/>
          </p:nvSpPr>
          <p:spPr>
            <a:xfrm>
              <a:off x="5396964" y="3625781"/>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Informal Resolution</a:t>
              </a:r>
            </a:p>
          </p:txBody>
        </p:sp>
        <p:sp>
          <p:nvSpPr>
            <p:cNvPr id="32" name="Freeform: Shape 31">
              <a:extLst>
                <a:ext uri="{FF2B5EF4-FFF2-40B4-BE49-F238E27FC236}">
                  <a16:creationId xmlns:a16="http://schemas.microsoft.com/office/drawing/2014/main" id="{49D5893D-6CA6-079D-00BE-1949DC4C94C6}"/>
                </a:ext>
              </a:extLst>
            </p:cNvPr>
            <p:cNvSpPr/>
            <p:nvPr/>
          </p:nvSpPr>
          <p:spPr>
            <a:xfrm>
              <a:off x="5396964"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Formal Resolution</a:t>
              </a:r>
            </a:p>
          </p:txBody>
        </p:sp>
        <p:sp>
          <p:nvSpPr>
            <p:cNvPr id="33" name="Freeform: Shape 32">
              <a:extLst>
                <a:ext uri="{FF2B5EF4-FFF2-40B4-BE49-F238E27FC236}">
                  <a16:creationId xmlns:a16="http://schemas.microsoft.com/office/drawing/2014/main" id="{1D27D90C-5923-A8AD-1B93-8DBA1BF1B6BC}"/>
                </a:ext>
              </a:extLst>
            </p:cNvPr>
            <p:cNvSpPr/>
            <p:nvPr/>
          </p:nvSpPr>
          <p:spPr>
            <a:xfrm>
              <a:off x="7073507"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Investigation</a:t>
              </a:r>
            </a:p>
          </p:txBody>
        </p:sp>
        <p:sp>
          <p:nvSpPr>
            <p:cNvPr id="34" name="Freeform: Shape 33">
              <a:extLst>
                <a:ext uri="{FF2B5EF4-FFF2-40B4-BE49-F238E27FC236}">
                  <a16:creationId xmlns:a16="http://schemas.microsoft.com/office/drawing/2014/main" id="{4F6E263D-2E2F-28D0-2376-54955D847AA6}"/>
                </a:ext>
              </a:extLst>
            </p:cNvPr>
            <p:cNvSpPr/>
            <p:nvPr/>
          </p:nvSpPr>
          <p:spPr>
            <a:xfrm>
              <a:off x="8750051"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Decision-making process</a:t>
              </a:r>
            </a:p>
          </p:txBody>
        </p:sp>
        <p:sp>
          <p:nvSpPr>
            <p:cNvPr id="35" name="Freeform: Shape 34">
              <a:extLst>
                <a:ext uri="{FF2B5EF4-FFF2-40B4-BE49-F238E27FC236}">
                  <a16:creationId xmlns:a16="http://schemas.microsoft.com/office/drawing/2014/main" id="{0F086147-DFB7-C6A2-7057-CA65B8D0691A}"/>
                </a:ext>
              </a:extLst>
            </p:cNvPr>
            <p:cNvSpPr/>
            <p:nvPr/>
          </p:nvSpPr>
          <p:spPr>
            <a:xfrm>
              <a:off x="10426594"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Appeal</a:t>
              </a:r>
            </a:p>
          </p:txBody>
        </p:sp>
        <p:sp>
          <p:nvSpPr>
            <p:cNvPr id="36" name="Freeform: Shape 35">
              <a:extLst>
                <a:ext uri="{FF2B5EF4-FFF2-40B4-BE49-F238E27FC236}">
                  <a16:creationId xmlns:a16="http://schemas.microsoft.com/office/drawing/2014/main" id="{CAA96FB0-01D1-C872-A987-946161A69628}"/>
                </a:ext>
              </a:extLst>
            </p:cNvPr>
            <p:cNvSpPr/>
            <p:nvPr/>
          </p:nvSpPr>
          <p:spPr>
            <a:xfrm>
              <a:off x="2043877" y="2507597"/>
              <a:ext cx="1397119" cy="943543"/>
            </a:xfrm>
            <a:custGeom>
              <a:avLst/>
              <a:gdLst>
                <a:gd name="connsiteX0" fmla="*/ 0 w 1397119"/>
                <a:gd name="connsiteY0" fmla="*/ 0 h 943543"/>
                <a:gd name="connsiteX1" fmla="*/ 1397119 w 1397119"/>
                <a:gd name="connsiteY1" fmla="*/ 0 h 943543"/>
                <a:gd name="connsiteX2" fmla="*/ 1397119 w 1397119"/>
                <a:gd name="connsiteY2" fmla="*/ 943543 h 943543"/>
                <a:gd name="connsiteX3" fmla="*/ 0 w 1397119"/>
                <a:gd name="connsiteY3" fmla="*/ 943543 h 943543"/>
                <a:gd name="connsiteX4" fmla="*/ 0 w 1397119"/>
                <a:gd name="connsiteY4" fmla="*/ 0 h 94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943543">
                  <a:moveTo>
                    <a:pt x="0" y="0"/>
                  </a:moveTo>
                  <a:lnTo>
                    <a:pt x="1397119" y="0"/>
                  </a:lnTo>
                  <a:lnTo>
                    <a:pt x="1397119" y="943543"/>
                  </a:lnTo>
                  <a:lnTo>
                    <a:pt x="0" y="943543"/>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Complainant requests only supportive measures</a:t>
              </a:r>
            </a:p>
          </p:txBody>
        </p:sp>
      </p:grpSp>
      <p:sp>
        <p:nvSpPr>
          <p:cNvPr id="37" name="Title 131">
            <a:extLst>
              <a:ext uri="{FF2B5EF4-FFF2-40B4-BE49-F238E27FC236}">
                <a16:creationId xmlns:a16="http://schemas.microsoft.com/office/drawing/2014/main" id="{E5437081-D125-8D2C-8BAE-1AFCA7E3EE35}"/>
              </a:ext>
            </a:extLst>
          </p:cNvPr>
          <p:cNvSpPr txBox="1">
            <a:spLocks/>
          </p:cNvSpPr>
          <p:nvPr/>
        </p:nvSpPr>
        <p:spPr>
          <a:xfrm>
            <a:off x="456149" y="370034"/>
            <a:ext cx="4560746" cy="734047"/>
          </a:xfrm>
          <a:prstGeom prst="rect">
            <a:avLst/>
          </a:prstGeom>
          <a:solidFill>
            <a:schemeClr val="bg1"/>
          </a:solidFill>
          <a:ln>
            <a:solidFill>
              <a:schemeClr val="tx1"/>
            </a:solid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scene3d>
              <a:camera prst="orthographicFront"/>
              <a:lightRig rig="harsh" dir="t"/>
            </a:scene3d>
            <a:sp3d prstMaterial="matte">
              <a:contourClr>
                <a:schemeClr val="bg1">
                  <a:lumMod val="65000"/>
                </a:schemeClr>
              </a:contourClr>
            </a:sp3d>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defTabSz="342900">
              <a:defRPr/>
            </a:pPr>
            <a:r>
              <a:rPr lang="en-US" sz="2400">
                <a:ln/>
                <a:solidFill>
                  <a:schemeClr val="tx1"/>
                </a:solidFill>
                <a:latin typeface="+mn-lt"/>
                <a:ea typeface="+mn-ea"/>
                <a:cs typeface="+mn-cs"/>
              </a:rPr>
              <a:t>Sex-based Harassment and Discrimination Flow Chart</a:t>
            </a:r>
          </a:p>
        </p:txBody>
      </p:sp>
    </p:spTree>
    <p:extLst>
      <p:ext uri="{BB962C8B-B14F-4D97-AF65-F5344CB8AC3E}">
        <p14:creationId xmlns:p14="http://schemas.microsoft.com/office/powerpoint/2010/main" val="3958680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B735-F395-4CEB-DBA5-BB55D1605358}"/>
              </a:ext>
            </a:extLst>
          </p:cNvPr>
          <p:cNvSpPr>
            <a:spLocks noGrp="1"/>
          </p:cNvSpPr>
          <p:nvPr>
            <p:ph type="ctrTitle"/>
          </p:nvPr>
        </p:nvSpPr>
        <p:spPr>
          <a:xfrm>
            <a:off x="2826937" y="821113"/>
            <a:ext cx="6538125" cy="3831221"/>
          </a:xfrm>
        </p:spPr>
        <p:txBody>
          <a:bodyPr/>
          <a:lstStyle/>
          <a:p>
            <a:r>
              <a:rPr lang="en-US" sz="4000"/>
              <a:t>2020 Complaint process</a:t>
            </a:r>
          </a:p>
        </p:txBody>
      </p:sp>
    </p:spTree>
    <p:extLst>
      <p:ext uri="{BB962C8B-B14F-4D97-AF65-F5344CB8AC3E}">
        <p14:creationId xmlns:p14="http://schemas.microsoft.com/office/powerpoint/2010/main" val="357859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30F6-D2B3-85ED-D3F5-C9C867813974}"/>
              </a:ext>
            </a:extLst>
          </p:cNvPr>
          <p:cNvSpPr>
            <a:spLocks noGrp="1"/>
          </p:cNvSpPr>
          <p:nvPr>
            <p:ph type="title"/>
          </p:nvPr>
        </p:nvSpPr>
        <p:spPr/>
        <p:txBody>
          <a:bodyPr/>
          <a:lstStyle/>
          <a:p>
            <a:r>
              <a:rPr lang="en-US"/>
              <a:t>Grievance Process</a:t>
            </a:r>
          </a:p>
        </p:txBody>
      </p:sp>
      <p:sp>
        <p:nvSpPr>
          <p:cNvPr id="3" name="Content Placeholder 2">
            <a:extLst>
              <a:ext uri="{FF2B5EF4-FFF2-40B4-BE49-F238E27FC236}">
                <a16:creationId xmlns:a16="http://schemas.microsoft.com/office/drawing/2014/main" id="{2F4524A4-FE1C-F30B-8AEF-CF912DA8BE54}"/>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a:t>NOIA</a:t>
            </a:r>
          </a:p>
          <a:p>
            <a:pPr marL="342900" indent="-342900">
              <a:buFont typeface="Arial" panose="020B0604020202020204" pitchFamily="34" charset="0"/>
              <a:buChar char="•"/>
            </a:pPr>
            <a:r>
              <a:rPr lang="en-US"/>
              <a:t>Investigation</a:t>
            </a:r>
          </a:p>
          <a:p>
            <a:pPr marL="690372" lvl="1" indent="-342900"/>
            <a:r>
              <a:rPr lang="en-US"/>
              <a:t>Relevant evidence</a:t>
            </a:r>
          </a:p>
          <a:p>
            <a:pPr marL="690372" lvl="1" indent="-342900"/>
            <a:r>
              <a:rPr lang="en-US"/>
              <a:t>Directly Related evidence</a:t>
            </a:r>
          </a:p>
          <a:p>
            <a:pPr marL="690372" lvl="1" indent="-342900"/>
            <a:r>
              <a:rPr lang="en-US"/>
              <a:t>Not related or relevant evidence</a:t>
            </a:r>
          </a:p>
          <a:p>
            <a:pPr marL="342900" indent="-342900">
              <a:buFont typeface="Arial" panose="020B0604020202020204" pitchFamily="34" charset="0"/>
              <a:buChar char="•"/>
            </a:pPr>
            <a:r>
              <a:rPr lang="en-US"/>
              <a:t>2 10-day review periods</a:t>
            </a:r>
          </a:p>
          <a:p>
            <a:pPr marL="342900" indent="-342900">
              <a:buFont typeface="Arial" panose="020B0604020202020204" pitchFamily="34" charset="0"/>
              <a:buChar char="•"/>
            </a:pPr>
            <a:r>
              <a:rPr lang="en-US"/>
              <a:t>Hearing with cross examination by advisor</a:t>
            </a:r>
          </a:p>
          <a:p>
            <a:endParaRPr lang="en-US"/>
          </a:p>
        </p:txBody>
      </p:sp>
      <p:sp>
        <p:nvSpPr>
          <p:cNvPr id="4" name="Slide Number Placeholder 3">
            <a:extLst>
              <a:ext uri="{FF2B5EF4-FFF2-40B4-BE49-F238E27FC236}">
                <a16:creationId xmlns:a16="http://schemas.microsoft.com/office/drawing/2014/main" id="{6BDEC1DD-A898-46C5-7D04-389394FFA011}"/>
              </a:ext>
            </a:extLst>
          </p:cNvPr>
          <p:cNvSpPr>
            <a:spLocks noGrp="1"/>
          </p:cNvSpPr>
          <p:nvPr>
            <p:ph type="sldNum" sz="quarter" idx="10"/>
          </p:nvPr>
        </p:nvSpPr>
        <p:spPr/>
        <p:txBody>
          <a:bodyPr/>
          <a:lstStyle/>
          <a:p>
            <a:fld id="{48F63A3B-78C7-47BE-AE5E-E10140E04643}" type="slidenum">
              <a:rPr lang="en-US" smtClean="0"/>
              <a:pPr/>
              <a:t>29</a:t>
            </a:fld>
            <a:endParaRPr lang="en-US"/>
          </a:p>
        </p:txBody>
      </p:sp>
    </p:spTree>
    <p:extLst>
      <p:ext uri="{BB962C8B-B14F-4D97-AF65-F5344CB8AC3E}">
        <p14:creationId xmlns:p14="http://schemas.microsoft.com/office/powerpoint/2010/main" val="294939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64E8A-13ED-9ED9-0392-1088C816A7FE}"/>
              </a:ext>
            </a:extLst>
          </p:cNvPr>
          <p:cNvSpPr>
            <a:spLocks noGrp="1"/>
          </p:cNvSpPr>
          <p:nvPr>
            <p:ph type="title"/>
          </p:nvPr>
        </p:nvSpPr>
        <p:spPr>
          <a:xfrm>
            <a:off x="3573581" y="4077876"/>
            <a:ext cx="7965461" cy="994164"/>
          </a:xfrm>
        </p:spPr>
        <p:txBody>
          <a:bodyPr/>
          <a:lstStyle/>
          <a:p>
            <a:pPr algn="ctr"/>
            <a:r>
              <a:rPr lang="en-US" sz="6000">
                <a:solidFill>
                  <a:srgbClr val="029676"/>
                </a:solidFill>
              </a:rPr>
              <a:t>COMMUNITY</a:t>
            </a:r>
            <a:br>
              <a:rPr lang="en-US" sz="6000">
                <a:solidFill>
                  <a:srgbClr val="029676"/>
                </a:solidFill>
              </a:rPr>
            </a:br>
            <a:r>
              <a:rPr lang="en-US" sz="6000">
                <a:solidFill>
                  <a:srgbClr val="029676"/>
                </a:solidFill>
              </a:rPr>
              <a:t>BUILDING</a:t>
            </a:r>
            <a:br>
              <a:rPr lang="en-US" sz="6000">
                <a:solidFill>
                  <a:srgbClr val="029676"/>
                </a:solidFill>
              </a:rPr>
            </a:br>
            <a:r>
              <a:rPr lang="en-US" sz="6000">
                <a:solidFill>
                  <a:srgbClr val="029676"/>
                </a:solidFill>
              </a:rPr>
              <a:t>CIRCLE</a:t>
            </a:r>
          </a:p>
        </p:txBody>
      </p:sp>
    </p:spTree>
    <p:extLst>
      <p:ext uri="{BB962C8B-B14F-4D97-AF65-F5344CB8AC3E}">
        <p14:creationId xmlns:p14="http://schemas.microsoft.com/office/powerpoint/2010/main" val="68568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B735-F395-4CEB-DBA5-BB55D1605358}"/>
              </a:ext>
            </a:extLst>
          </p:cNvPr>
          <p:cNvSpPr>
            <a:spLocks noGrp="1"/>
          </p:cNvSpPr>
          <p:nvPr>
            <p:ph type="ctrTitle"/>
          </p:nvPr>
        </p:nvSpPr>
        <p:spPr>
          <a:xfrm>
            <a:off x="2826937" y="821113"/>
            <a:ext cx="6538125" cy="3831221"/>
          </a:xfrm>
        </p:spPr>
        <p:txBody>
          <a:bodyPr/>
          <a:lstStyle/>
          <a:p>
            <a:r>
              <a:rPr lang="en-US" sz="4000"/>
              <a:t>2024 Complaint process</a:t>
            </a:r>
          </a:p>
        </p:txBody>
      </p:sp>
    </p:spTree>
    <p:extLst>
      <p:ext uri="{BB962C8B-B14F-4D97-AF65-F5344CB8AC3E}">
        <p14:creationId xmlns:p14="http://schemas.microsoft.com/office/powerpoint/2010/main" val="1962270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108455-6D85-78EE-B857-5C64C92EBB16}"/>
              </a:ext>
            </a:extLst>
          </p:cNvPr>
          <p:cNvSpPr>
            <a:spLocks noGrp="1"/>
          </p:cNvSpPr>
          <p:nvPr>
            <p:ph type="title"/>
          </p:nvPr>
        </p:nvSpPr>
        <p:spPr>
          <a:xfrm>
            <a:off x="3888828" y="357352"/>
            <a:ext cx="7987861" cy="1681655"/>
          </a:xfrm>
        </p:spPr>
        <p:txBody>
          <a:bodyPr/>
          <a:lstStyle/>
          <a:p>
            <a:r>
              <a:rPr lang="en-US"/>
              <a:t>Grievance procedures- who can make a complaint</a:t>
            </a:r>
          </a:p>
        </p:txBody>
      </p:sp>
      <p:sp>
        <p:nvSpPr>
          <p:cNvPr id="2" name="Text Placeholder 1">
            <a:extLst>
              <a:ext uri="{FF2B5EF4-FFF2-40B4-BE49-F238E27FC236}">
                <a16:creationId xmlns:a16="http://schemas.microsoft.com/office/drawing/2014/main" id="{DB9C7CDE-FF43-4A22-CAB6-64E9D3BE598B}"/>
              </a:ext>
            </a:extLst>
          </p:cNvPr>
          <p:cNvSpPr>
            <a:spLocks noGrp="1"/>
          </p:cNvSpPr>
          <p:nvPr>
            <p:ph idx="11"/>
          </p:nvPr>
        </p:nvSpPr>
        <p:spPr>
          <a:xfrm>
            <a:off x="4364808" y="2186152"/>
            <a:ext cx="7043618" cy="3855831"/>
          </a:xfrm>
        </p:spPr>
        <p:txBody>
          <a:bodyPr>
            <a:normAutofit fontScale="85000" lnSpcReduction="20000"/>
          </a:bodyPr>
          <a:lstStyle/>
          <a:p>
            <a:pPr marL="285750" indent="-285750">
              <a:buFont typeface="Arial" panose="020B0604020202020204" pitchFamily="34" charset="0"/>
              <a:buChar char="•"/>
            </a:pPr>
            <a:r>
              <a:rPr lang="en-US">
                <a:solidFill>
                  <a:schemeClr val="tx1"/>
                </a:solidFill>
              </a:rPr>
              <a:t>Sex-based harassment </a:t>
            </a:r>
          </a:p>
          <a:p>
            <a:pPr marL="742950" lvl="1" indent="-285750">
              <a:buFont typeface="Arial" panose="020B0604020202020204" pitchFamily="34" charset="0"/>
              <a:buChar char="•"/>
            </a:pPr>
            <a:r>
              <a:rPr lang="en-US">
                <a:solidFill>
                  <a:schemeClr val="tx1"/>
                </a:solidFill>
              </a:rPr>
              <a:t>A complainant; </a:t>
            </a:r>
          </a:p>
          <a:p>
            <a:pPr marL="742950" lvl="1" indent="-285750">
              <a:buFont typeface="Arial" panose="020B0604020202020204" pitchFamily="34" charset="0"/>
              <a:buChar char="•"/>
            </a:pPr>
            <a:r>
              <a:rPr lang="en-US">
                <a:solidFill>
                  <a:schemeClr val="tx1"/>
                </a:solidFill>
              </a:rPr>
              <a:t>A parent, guardian, or other authorized legal representative with the legal right to act on behalf of a complainant; </a:t>
            </a:r>
          </a:p>
          <a:p>
            <a:pPr marL="742950" lvl="1" indent="-285750">
              <a:buFont typeface="Arial" panose="020B0604020202020204" pitchFamily="34" charset="0"/>
              <a:buChar char="•"/>
            </a:pPr>
            <a:r>
              <a:rPr lang="en-US">
                <a:solidFill>
                  <a:schemeClr val="tx1"/>
                </a:solidFill>
              </a:rPr>
              <a:t>The Title IX Coordinator, after making the determination specified in § 106.44(f)(1)(v); </a:t>
            </a:r>
          </a:p>
          <a:p>
            <a:pPr marL="457200" lvl="1" indent="0">
              <a:buNone/>
            </a:pPr>
            <a:endParaRPr lang="en-US">
              <a:solidFill>
                <a:schemeClr val="tx1"/>
              </a:solidFill>
            </a:endParaRPr>
          </a:p>
          <a:p>
            <a:pPr marL="285750" indent="-285750">
              <a:buFont typeface="Arial" panose="020B0604020202020204" pitchFamily="34" charset="0"/>
              <a:buChar char="•"/>
            </a:pPr>
            <a:r>
              <a:rPr lang="en-US">
                <a:solidFill>
                  <a:schemeClr val="tx1"/>
                </a:solidFill>
              </a:rPr>
              <a:t>Sex Discrimination</a:t>
            </a:r>
          </a:p>
          <a:p>
            <a:pPr marL="742950" lvl="1" indent="-285750">
              <a:buFont typeface="Arial" panose="020B0604020202020204" pitchFamily="34" charset="0"/>
              <a:buChar char="•"/>
            </a:pPr>
            <a:r>
              <a:rPr lang="en-US">
                <a:solidFill>
                  <a:schemeClr val="tx1"/>
                </a:solidFill>
              </a:rPr>
              <a:t>The above individuals</a:t>
            </a:r>
          </a:p>
          <a:p>
            <a:pPr marL="742950" lvl="1" indent="-285750">
              <a:buFont typeface="Arial" panose="020B0604020202020204" pitchFamily="34" charset="0"/>
              <a:buChar char="•"/>
            </a:pPr>
            <a:r>
              <a:rPr lang="en-US">
                <a:solidFill>
                  <a:schemeClr val="tx1"/>
                </a:solidFill>
              </a:rPr>
              <a:t>Any student or employee; or </a:t>
            </a:r>
          </a:p>
          <a:p>
            <a:pPr marL="742950" lvl="1" indent="-285750">
              <a:buFont typeface="Arial" panose="020B0604020202020204" pitchFamily="34" charset="0"/>
              <a:buChar char="•"/>
            </a:pPr>
            <a:r>
              <a:rPr lang="en-US">
                <a:solidFill>
                  <a:schemeClr val="tx1"/>
                </a:solidFill>
              </a:rPr>
              <a:t>Any person other than a student or employee who was participating or attempting to participate in the recipient’s education program or activity at the time of the alleged sex discrimination.</a:t>
            </a:r>
          </a:p>
        </p:txBody>
      </p:sp>
    </p:spTree>
    <p:extLst>
      <p:ext uri="{BB962C8B-B14F-4D97-AF65-F5344CB8AC3E}">
        <p14:creationId xmlns:p14="http://schemas.microsoft.com/office/powerpoint/2010/main" val="3960293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276915" y="511629"/>
            <a:ext cx="8767639" cy="923330"/>
          </a:xfrm>
          <a:prstGeom prst="rect">
            <a:avLst/>
          </a:prstGeom>
          <a:noFill/>
        </p:spPr>
        <p:txBody>
          <a:bodyPr wrap="square" rtlCol="0">
            <a:spAutoFit/>
          </a:bodyPr>
          <a:lstStyle/>
          <a:p>
            <a:r>
              <a:rPr lang="en-US" sz="5400" b="1" cap="all">
                <a:solidFill>
                  <a:srgbClr val="00B050"/>
                </a:solidFill>
                <a:latin typeface="+mj-lt"/>
                <a:ea typeface="+mj-ea"/>
                <a:cs typeface="+mj-cs"/>
              </a:rPr>
              <a:t>complaint process</a:t>
            </a:r>
          </a:p>
        </p:txBody>
      </p:sp>
      <p:sp>
        <p:nvSpPr>
          <p:cNvPr id="3" name="TextBox 2">
            <a:extLst>
              <a:ext uri="{FF2B5EF4-FFF2-40B4-BE49-F238E27FC236}">
                <a16:creationId xmlns:a16="http://schemas.microsoft.com/office/drawing/2014/main" id="{195343FA-F5C6-6E9C-C457-DD9EEE2BA6E7}"/>
              </a:ext>
            </a:extLst>
          </p:cNvPr>
          <p:cNvSpPr txBox="1"/>
          <p:nvPr/>
        </p:nvSpPr>
        <p:spPr>
          <a:xfrm>
            <a:off x="276915" y="1675064"/>
            <a:ext cx="8327153" cy="4524315"/>
          </a:xfrm>
          <a:prstGeom prst="rect">
            <a:avLst/>
          </a:prstGeom>
          <a:noFill/>
        </p:spPr>
        <p:txBody>
          <a:bodyPr wrap="square" rtlCol="0">
            <a:spAutoFit/>
          </a:bodyPr>
          <a:lstStyle/>
          <a:p>
            <a:pPr marL="285750" indent="-285750">
              <a:buFont typeface="Arial" panose="020B0604020202020204" pitchFamily="34" charset="0"/>
              <a:buChar char="•"/>
            </a:pPr>
            <a:r>
              <a:rPr lang="en-US">
                <a:ea typeface="Calibri" panose="020F0502020204030204" pitchFamily="34" charset="0"/>
                <a:cs typeface="Arial" panose="020B0604020202020204" pitchFamily="34" charset="0"/>
              </a:rPr>
              <a:t>2020 Sexual and Gender-based Misconduct</a:t>
            </a:r>
          </a:p>
          <a:p>
            <a:pPr marL="742950" lvl="1" indent="-285750">
              <a:buFont typeface="Arial" panose="020B0604020202020204" pitchFamily="34" charset="0"/>
              <a:buChar char="•"/>
            </a:pPr>
            <a:r>
              <a:rPr lang="en-US"/>
              <a:t>Document filed and/or signed by the complainant or signed by the appropriate Title IX Coordinator alleging a violation of the Prohibited Conduct and requesting that the University investigate the allegation(s). </a:t>
            </a:r>
          </a:p>
          <a:p>
            <a:pPr marL="742950" lvl="1" indent="-285750">
              <a:buFont typeface="Arial" panose="020B0604020202020204" pitchFamily="34" charset="0"/>
              <a:buChar char="•"/>
            </a:pPr>
            <a:r>
              <a:rPr lang="en-US"/>
              <a:t>A complaint may be filed with the appropriate Title IX Coordinator in person, by mail, or by electronic mail, or by using the contact information in the section above. </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ea typeface="Calibri" panose="020F0502020204030204" pitchFamily="34" charset="0"/>
                <a:cs typeface="Arial" panose="020B0604020202020204" pitchFamily="34" charset="0"/>
              </a:rPr>
              <a:t>2024 Sex-Based Harassment and Discrimination Policy</a:t>
            </a:r>
          </a:p>
          <a:p>
            <a:pPr marL="742950" lvl="1" indent="-285750">
              <a:buFont typeface="Arial" panose="020B0604020202020204" pitchFamily="34" charset="0"/>
              <a:buChar char="•"/>
            </a:pPr>
            <a:r>
              <a:rPr lang="en-US" b="1" u="sng">
                <a:ea typeface="Calibri" panose="020F0502020204030204" pitchFamily="34" charset="0"/>
                <a:cs typeface="Arial" panose="020B0604020202020204" pitchFamily="34" charset="0"/>
              </a:rPr>
              <a:t>O</a:t>
            </a:r>
            <a:r>
              <a:rPr lang="en-US" b="1" u="sng">
                <a:effectLst/>
                <a:ea typeface="Calibri" panose="020F0502020204030204" pitchFamily="34" charset="0"/>
                <a:cs typeface="Arial" panose="020B0604020202020204" pitchFamily="34" charset="0"/>
              </a:rPr>
              <a:t>ral or written </a:t>
            </a:r>
            <a:r>
              <a:rPr lang="en-US">
                <a:effectLst/>
                <a:ea typeface="Calibri" panose="020F0502020204030204" pitchFamily="34" charset="0"/>
                <a:cs typeface="Arial" panose="020B0604020202020204" pitchFamily="34" charset="0"/>
              </a:rPr>
              <a:t>request to the University that can </a:t>
            </a:r>
            <a:r>
              <a:rPr lang="en-US" b="1" u="sng">
                <a:effectLst/>
                <a:ea typeface="Calibri" panose="020F0502020204030204" pitchFamily="34" charset="0"/>
                <a:cs typeface="Arial" panose="020B0604020202020204" pitchFamily="34" charset="0"/>
              </a:rPr>
              <a:t>objectively be understood </a:t>
            </a:r>
            <a:r>
              <a:rPr lang="en-US">
                <a:effectLst/>
                <a:ea typeface="Calibri" panose="020F0502020204030204" pitchFamily="34" charset="0"/>
                <a:cs typeface="Arial" panose="020B0604020202020204" pitchFamily="34" charset="0"/>
              </a:rPr>
              <a:t>as a </a:t>
            </a:r>
            <a:r>
              <a:rPr lang="en-US" b="1" u="sng">
                <a:effectLst/>
                <a:ea typeface="Calibri" panose="020F0502020204030204" pitchFamily="34" charset="0"/>
                <a:cs typeface="Arial" panose="020B0604020202020204" pitchFamily="34" charset="0"/>
              </a:rPr>
              <a:t>request for the University to investigate</a:t>
            </a:r>
            <a:r>
              <a:rPr lang="en-US">
                <a:effectLst/>
                <a:ea typeface="Calibri" panose="020F0502020204030204" pitchFamily="34" charset="0"/>
                <a:cs typeface="Arial" panose="020B0604020202020204" pitchFamily="34" charset="0"/>
              </a:rPr>
              <a:t> and make a determination about alleged Policy violation(s)</a:t>
            </a:r>
          </a:p>
          <a:p>
            <a:pPr marL="285750" indent="-285750">
              <a:buFont typeface="Arial" panose="020B0604020202020204" pitchFamily="34" charset="0"/>
              <a:buChar char="•"/>
            </a:pPr>
            <a:endParaRPr lang="en-US" sz="1800">
              <a:effectLs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kern="100">
                <a:ea typeface="Calibri" panose="020F0502020204030204" pitchFamily="34" charset="0"/>
                <a:cs typeface="Arial" panose="020B0604020202020204" pitchFamily="34" charset="0"/>
              </a:rPr>
              <a:t>Not technically needed for informal resolution</a:t>
            </a:r>
            <a:endParaRPr lang="en-US" kern="100">
              <a:effectLs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311606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767639" cy="1569660"/>
          </a:xfrm>
          <a:prstGeom prst="rect">
            <a:avLst/>
          </a:prstGeom>
          <a:noFill/>
        </p:spPr>
        <p:txBody>
          <a:bodyPr wrap="square" rtlCol="0">
            <a:spAutoFit/>
          </a:bodyPr>
          <a:lstStyle/>
          <a:p>
            <a:r>
              <a:rPr lang="en-US" sz="4800" b="1" cap="all">
                <a:solidFill>
                  <a:srgbClr val="00B050"/>
                </a:solidFill>
                <a:latin typeface="+mj-lt"/>
                <a:ea typeface="+mj-ea"/>
                <a:cs typeface="+mj-cs"/>
              </a:rPr>
              <a:t>Title ix coordinator filing complaint</a:t>
            </a:r>
          </a:p>
        </p:txBody>
      </p:sp>
      <p:sp>
        <p:nvSpPr>
          <p:cNvPr id="3" name="TextBox 2">
            <a:extLst>
              <a:ext uri="{FF2B5EF4-FFF2-40B4-BE49-F238E27FC236}">
                <a16:creationId xmlns:a16="http://schemas.microsoft.com/office/drawing/2014/main" id="{195343FA-F5C6-6E9C-C457-DD9EEE2BA6E7}"/>
              </a:ext>
            </a:extLst>
          </p:cNvPr>
          <p:cNvSpPr txBox="1"/>
          <p:nvPr/>
        </p:nvSpPr>
        <p:spPr>
          <a:xfrm>
            <a:off x="1" y="1569660"/>
            <a:ext cx="8957468" cy="5355312"/>
          </a:xfrm>
          <a:prstGeom prst="rect">
            <a:avLst/>
          </a:prstGeom>
          <a:noFill/>
        </p:spPr>
        <p:txBody>
          <a:bodyPr wrap="square" rtlCol="0">
            <a:spAutoFit/>
          </a:bodyPr>
          <a:lstStyle/>
          <a:p>
            <a:pPr marL="285750" indent="-285750">
              <a:buFont typeface="Arial" panose="020B0604020202020204" pitchFamily="34" charset="0"/>
              <a:buChar char="•"/>
            </a:pPr>
            <a:r>
              <a:rPr lang="en-US">
                <a:ea typeface="Calibri" panose="020F0502020204030204" pitchFamily="34" charset="0"/>
                <a:cs typeface="Arial" panose="020B0604020202020204" pitchFamily="34" charset="0"/>
              </a:rPr>
              <a:t>Title IX Coordinator will consider:</a:t>
            </a:r>
            <a:endParaRPr lang="en-US" kern="100">
              <a:effectLs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a:t>The Complainant’s request not to initiate a Complaint.</a:t>
            </a:r>
          </a:p>
          <a:p>
            <a:pPr marL="742950" lvl="1" indent="-285750">
              <a:buFont typeface="Arial" panose="020B0604020202020204" pitchFamily="34" charset="0"/>
              <a:buChar char="•"/>
            </a:pPr>
            <a:r>
              <a:rPr lang="en-US"/>
              <a:t>The Complainant’s reasonable safety concerns regarding initiating a Complaint.</a:t>
            </a:r>
          </a:p>
          <a:p>
            <a:pPr marL="742950" lvl="1" indent="-285750">
              <a:buFont typeface="Arial" panose="020B0604020202020204" pitchFamily="34" charset="0"/>
              <a:buChar char="•"/>
            </a:pPr>
            <a:r>
              <a:rPr lang="en-US"/>
              <a:t>The risk that additional acts of discrimination would occur if a Complaint were not initiated.</a:t>
            </a:r>
          </a:p>
          <a:p>
            <a:pPr marL="742950" lvl="1" indent="-285750">
              <a:buFont typeface="Arial" panose="020B0604020202020204" pitchFamily="34" charset="0"/>
              <a:buChar char="•"/>
            </a:pPr>
            <a:r>
              <a:rPr lang="en-US"/>
              <a:t>The severity of the alleged discrimination, including whether the discrimination, if established, would require the removal of a Respondent from campus or imposition of another disciplinary sanction to end the discrimination and prevent its recurrence.</a:t>
            </a:r>
          </a:p>
          <a:p>
            <a:pPr marL="742950" lvl="1" indent="-285750">
              <a:buFont typeface="Arial" panose="020B0604020202020204" pitchFamily="34" charset="0"/>
              <a:buChar char="•"/>
            </a:pPr>
            <a:r>
              <a:rPr lang="en-US"/>
              <a:t>The age and relationship of the Parties, including whether the Respondent is a University employee.</a:t>
            </a:r>
          </a:p>
          <a:p>
            <a:pPr marL="742950" lvl="1" indent="-285750">
              <a:buFont typeface="Arial" panose="020B0604020202020204" pitchFamily="34" charset="0"/>
              <a:buChar char="•"/>
            </a:pPr>
            <a:r>
              <a:rPr lang="en-US"/>
              <a:t>The scope of the alleged discrimination, including information suggesting a pattern, ongoing discrimination, or discrimination alleged to have impacted multiple individuals.</a:t>
            </a:r>
          </a:p>
          <a:p>
            <a:pPr marL="742950" lvl="1" indent="-285750">
              <a:buFont typeface="Arial" panose="020B0604020202020204" pitchFamily="34" charset="0"/>
              <a:buChar char="•"/>
            </a:pPr>
            <a:r>
              <a:rPr lang="en-US"/>
              <a:t>The availability of evidence to assist a Decision-maker in determining whether discrimination occurred.</a:t>
            </a:r>
          </a:p>
          <a:p>
            <a:pPr marL="742950" lvl="1" indent="-285750">
              <a:buFont typeface="Arial" panose="020B0604020202020204" pitchFamily="34" charset="0"/>
              <a:buChar char="•"/>
            </a:pPr>
            <a:r>
              <a:rPr lang="en-US"/>
              <a:t>Whether the University could end the alleged discrimination and prevent its recurrence without initiating its resolution process</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861787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385772" y="239716"/>
            <a:ext cx="8801771" cy="2308324"/>
          </a:xfrm>
          <a:prstGeom prst="rect">
            <a:avLst/>
          </a:prstGeom>
          <a:noFill/>
        </p:spPr>
        <p:txBody>
          <a:bodyPr wrap="square" rtlCol="0">
            <a:spAutoFit/>
          </a:bodyPr>
          <a:lstStyle/>
          <a:p>
            <a:r>
              <a:rPr lang="en-US" sz="4800" b="1" cap="all">
                <a:solidFill>
                  <a:srgbClr val="00B050"/>
                </a:solidFill>
                <a:latin typeface="+mj-lt"/>
                <a:ea typeface="+mj-ea"/>
                <a:cs typeface="+mj-cs"/>
              </a:rPr>
              <a:t>Unauthorized Disclosure of Information</a:t>
            </a:r>
          </a:p>
        </p:txBody>
      </p:sp>
      <p:sp>
        <p:nvSpPr>
          <p:cNvPr id="3" name="TextBox 2">
            <a:extLst>
              <a:ext uri="{FF2B5EF4-FFF2-40B4-BE49-F238E27FC236}">
                <a16:creationId xmlns:a16="http://schemas.microsoft.com/office/drawing/2014/main" id="{195343FA-F5C6-6E9C-C457-DD9EEE2BA6E7}"/>
              </a:ext>
            </a:extLst>
          </p:cNvPr>
          <p:cNvSpPr txBox="1"/>
          <p:nvPr/>
        </p:nvSpPr>
        <p:spPr>
          <a:xfrm>
            <a:off x="385772" y="2548040"/>
            <a:ext cx="8327153" cy="3693319"/>
          </a:xfrm>
          <a:prstGeom prst="rect">
            <a:avLst/>
          </a:prstGeom>
          <a:noFill/>
        </p:spPr>
        <p:txBody>
          <a:bodyPr wrap="square" rtlCol="0">
            <a:spAutoFit/>
          </a:bodyPr>
          <a:lstStyle/>
          <a:p>
            <a:pPr marL="285750" indent="-285750">
              <a:buFont typeface="Arial" panose="020B0604020202020204" pitchFamily="34" charset="0"/>
              <a:buChar char="•"/>
            </a:pPr>
            <a:r>
              <a:rPr lang="en-US">
                <a:latin typeface="Gotham Book"/>
                <a:cs typeface="Arial" panose="020B0604020202020204" pitchFamily="34" charset="0"/>
              </a:rPr>
              <a:t>Parties and Advisors must sign an agreement to participate</a:t>
            </a:r>
          </a:p>
          <a:p>
            <a:pPr marL="285750" indent="-285750">
              <a:buFont typeface="Arial" panose="020B0604020202020204" pitchFamily="34" charset="0"/>
              <a:buChar char="•"/>
            </a:pPr>
            <a:r>
              <a:rPr lang="en-US">
                <a:latin typeface="Gotham Book"/>
                <a:cs typeface="Arial" panose="020B0604020202020204" pitchFamily="34" charset="0"/>
              </a:rPr>
              <a:t>Prohibited from:</a:t>
            </a:r>
          </a:p>
          <a:p>
            <a:pPr marL="742950" lvl="1" indent="-285750">
              <a:buFont typeface="Arial" panose="020B0604020202020204" pitchFamily="34" charset="0"/>
              <a:buChar char="•"/>
            </a:pPr>
            <a:r>
              <a:rPr lang="en-US">
                <a:latin typeface="Gotham Book"/>
                <a:ea typeface="Calibri" panose="020F0502020204030204" pitchFamily="34" charset="0"/>
                <a:cs typeface="Arial" panose="020B0604020202020204" pitchFamily="34" charset="0"/>
              </a:rPr>
              <a:t>D</a:t>
            </a:r>
            <a:r>
              <a:rPr lang="en-US">
                <a:effectLst/>
                <a:latin typeface="Gotham Book"/>
                <a:ea typeface="Calibri" panose="020F0502020204030204" pitchFamily="34" charset="0"/>
                <a:cs typeface="Arial" panose="020B0604020202020204" pitchFamily="34" charset="0"/>
              </a:rPr>
              <a:t>isclosing information obtained by the University through the Resolution Process, to the extent that information is the work product of the University (meaning it has been produced, compiled, or written by the University for purposes of its investigation and resolution of a Complaint), without authorization</a:t>
            </a:r>
          </a:p>
          <a:p>
            <a:pPr marL="742950" lvl="1" indent="-285750">
              <a:buFont typeface="Arial" panose="020B0604020202020204" pitchFamily="34" charset="0"/>
              <a:buChar char="•"/>
            </a:pPr>
            <a:endParaRPr lang="en-US">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kern="100">
                <a:latin typeface="Gotham Book"/>
                <a:ea typeface="Calibri" panose="020F0502020204030204" pitchFamily="34" charset="0"/>
                <a:cs typeface="Arial" panose="020B0604020202020204" pitchFamily="34" charset="0"/>
              </a:rPr>
              <a:t>P</a:t>
            </a:r>
            <a:r>
              <a:rPr lang="en-US" kern="100">
                <a:effectLst/>
                <a:latin typeface="Gotham Book"/>
                <a:ea typeface="Calibri" panose="020F0502020204030204" pitchFamily="34" charset="0"/>
                <a:cs typeface="Arial" panose="020B0604020202020204" pitchFamily="34" charset="0"/>
              </a:rPr>
              <a:t>ublicly disclose institutional work product that contains a party or witness’s personally identifiable information without authorization or consent. </a:t>
            </a:r>
          </a:p>
          <a:p>
            <a:pPr marL="742950" lvl="1" indent="-285750">
              <a:buFont typeface="Arial" panose="020B0604020202020204" pitchFamily="34" charset="0"/>
              <a:buChar char="•"/>
            </a:pPr>
            <a:endParaRPr lang="en-US"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kern="100">
                <a:latin typeface="Gotham Book"/>
                <a:ea typeface="Calibri" panose="020F0502020204030204" pitchFamily="34" charset="0"/>
                <a:cs typeface="Arial" panose="020B0604020202020204" pitchFamily="34" charset="0"/>
              </a:rPr>
              <a:t>Photograph or copy evidence</a:t>
            </a:r>
            <a:endParaRPr lang="en-US" kern="100">
              <a:effectLst/>
              <a:latin typeface="Gotham Book"/>
              <a:ea typeface="Calibri" panose="020F0502020204030204" pitchFamily="34" charset="0"/>
              <a:cs typeface="Arial" panose="020B0604020202020204" pitchFamily="34" charset="0"/>
            </a:endParaRPr>
          </a:p>
          <a:p>
            <a:pPr lvl="1"/>
            <a:endParaRPr lang="en-US"/>
          </a:p>
        </p:txBody>
      </p:sp>
    </p:spTree>
    <p:extLst>
      <p:ext uri="{BB962C8B-B14F-4D97-AF65-F5344CB8AC3E}">
        <p14:creationId xmlns:p14="http://schemas.microsoft.com/office/powerpoint/2010/main" val="224896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3558-533D-E5A5-26D1-77DE9C454AA4}"/>
              </a:ext>
            </a:extLst>
          </p:cNvPr>
          <p:cNvSpPr>
            <a:spLocks noGrp="1"/>
          </p:cNvSpPr>
          <p:nvPr>
            <p:ph type="title"/>
          </p:nvPr>
        </p:nvSpPr>
        <p:spPr>
          <a:xfrm>
            <a:off x="914400" y="1057274"/>
            <a:ext cx="10511627" cy="1012785"/>
          </a:xfrm>
        </p:spPr>
        <p:txBody>
          <a:bodyPr anchor="b">
            <a:normAutofit/>
          </a:bodyPr>
          <a:lstStyle/>
          <a:p>
            <a:r>
              <a:rPr lang="en-US"/>
              <a:t>106.45 v 106.46</a:t>
            </a:r>
          </a:p>
        </p:txBody>
      </p:sp>
      <p:graphicFrame>
        <p:nvGraphicFramePr>
          <p:cNvPr id="6" name="Content Placeholder 2">
            <a:extLst>
              <a:ext uri="{FF2B5EF4-FFF2-40B4-BE49-F238E27FC236}">
                <a16:creationId xmlns:a16="http://schemas.microsoft.com/office/drawing/2014/main" id="{DFCCAFDC-6CB0-2AE4-73B4-112B4AAB98BC}"/>
              </a:ext>
            </a:extLst>
          </p:cNvPr>
          <p:cNvGraphicFramePr>
            <a:graphicFrameLocks noGrp="1"/>
          </p:cNvGraphicFramePr>
          <p:nvPr>
            <p:ph sz="quarter" idx="4"/>
            <p:extLst>
              <p:ext uri="{D42A27DB-BD31-4B8C-83A1-F6EECF244321}">
                <p14:modId xmlns:p14="http://schemas.microsoft.com/office/powerpoint/2010/main" val="3290034100"/>
              </p:ext>
            </p:extLst>
          </p:nvPr>
        </p:nvGraphicFramePr>
        <p:xfrm>
          <a:off x="914400" y="2316067"/>
          <a:ext cx="10511627" cy="394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1640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3558-533D-E5A5-26D1-77DE9C454AA4}"/>
              </a:ext>
            </a:extLst>
          </p:cNvPr>
          <p:cNvSpPr>
            <a:spLocks noGrp="1"/>
          </p:cNvSpPr>
          <p:nvPr>
            <p:ph type="title"/>
          </p:nvPr>
        </p:nvSpPr>
        <p:spPr>
          <a:xfrm>
            <a:off x="914400" y="1057274"/>
            <a:ext cx="10511627" cy="1012785"/>
          </a:xfrm>
        </p:spPr>
        <p:txBody>
          <a:bodyPr anchor="b">
            <a:normAutofit/>
          </a:bodyPr>
          <a:lstStyle/>
          <a:p>
            <a:r>
              <a:rPr lang="en-US"/>
              <a:t>106.45 v 106.46</a:t>
            </a:r>
          </a:p>
        </p:txBody>
      </p:sp>
      <p:graphicFrame>
        <p:nvGraphicFramePr>
          <p:cNvPr id="6" name="Content Placeholder 2">
            <a:extLst>
              <a:ext uri="{FF2B5EF4-FFF2-40B4-BE49-F238E27FC236}">
                <a16:creationId xmlns:a16="http://schemas.microsoft.com/office/drawing/2014/main" id="{DFCCAFDC-6CB0-2AE4-73B4-112B4AAB98BC}"/>
              </a:ext>
            </a:extLst>
          </p:cNvPr>
          <p:cNvGraphicFramePr>
            <a:graphicFrameLocks noGrp="1"/>
          </p:cNvGraphicFramePr>
          <p:nvPr>
            <p:ph sz="quarter" idx="4"/>
            <p:extLst>
              <p:ext uri="{D42A27DB-BD31-4B8C-83A1-F6EECF244321}">
                <p14:modId xmlns:p14="http://schemas.microsoft.com/office/powerpoint/2010/main" val="3000997220"/>
              </p:ext>
            </p:extLst>
          </p:nvPr>
        </p:nvGraphicFramePr>
        <p:xfrm>
          <a:off x="914400" y="2316067"/>
          <a:ext cx="10511627" cy="394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217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B482E9-7BF1-17EF-BDF2-529D8EA3A512}"/>
              </a:ext>
            </a:extLst>
          </p:cNvPr>
          <p:cNvSpPr>
            <a:spLocks noGrp="1"/>
          </p:cNvSpPr>
          <p:nvPr>
            <p:ph type="title"/>
          </p:nvPr>
        </p:nvSpPr>
        <p:spPr>
          <a:xfrm>
            <a:off x="914400" y="629382"/>
            <a:ext cx="10511627" cy="598611"/>
          </a:xfrm>
        </p:spPr>
        <p:txBody>
          <a:bodyPr anchor="b">
            <a:normAutofit/>
          </a:bodyPr>
          <a:lstStyle/>
          <a:p>
            <a:r>
              <a:rPr lang="en-US"/>
              <a:t>Formal Resolution- </a:t>
            </a:r>
            <a:r>
              <a:rPr lang="en-US" err="1"/>
              <a:t>NoIA</a:t>
            </a:r>
            <a:endParaRPr lang="en-US"/>
          </a:p>
        </p:txBody>
      </p:sp>
      <p:sp>
        <p:nvSpPr>
          <p:cNvPr id="7" name="Content Placeholder 6">
            <a:extLst>
              <a:ext uri="{FF2B5EF4-FFF2-40B4-BE49-F238E27FC236}">
                <a16:creationId xmlns:a16="http://schemas.microsoft.com/office/drawing/2014/main" id="{69CCE3A8-56C9-AA57-B65E-E38D501CF6BA}"/>
              </a:ext>
            </a:extLst>
          </p:cNvPr>
          <p:cNvSpPr>
            <a:spLocks noGrp="1"/>
          </p:cNvSpPr>
          <p:nvPr>
            <p:ph sz="quarter" idx="4"/>
          </p:nvPr>
        </p:nvSpPr>
        <p:spPr>
          <a:xfrm>
            <a:off x="840186" y="1344388"/>
            <a:ext cx="10511627" cy="5036631"/>
          </a:xfrm>
        </p:spPr>
        <p:txBody>
          <a:bodyPr numCol="2">
            <a:normAutofit fontScale="92500"/>
          </a:bodyPr>
          <a:lstStyle/>
          <a:p>
            <a:pPr>
              <a:lnSpc>
                <a:spcPct val="90000"/>
              </a:lnSpc>
            </a:pPr>
            <a:r>
              <a:rPr lang="en-US" sz="1400"/>
              <a:t>Notice of Investigation and Allegation</a:t>
            </a:r>
          </a:p>
          <a:p>
            <a:pPr marL="681228" lvl="1" indent="-342900">
              <a:lnSpc>
                <a:spcPct val="90000"/>
              </a:lnSpc>
              <a:spcBef>
                <a:spcPts val="600"/>
              </a:spcBef>
              <a:buSzPts val="1200"/>
              <a:buFont typeface="Symbol" panose="05050102010706020507" pitchFamily="18" charset="2"/>
              <a:buChar char=""/>
            </a:pPr>
            <a:r>
              <a:rPr lang="en-US" sz="1400" kern="100">
                <a:effectLst/>
              </a:rPr>
              <a:t>A meaningful summary of all allegations</a:t>
            </a:r>
          </a:p>
          <a:p>
            <a:pPr marL="681228" lvl="1" indent="-342900">
              <a:lnSpc>
                <a:spcPct val="90000"/>
              </a:lnSpc>
              <a:spcBef>
                <a:spcPts val="0"/>
              </a:spcBef>
              <a:buSzPts val="1200"/>
              <a:buFont typeface="Symbol" panose="05050102010706020507" pitchFamily="18" charset="2"/>
              <a:buChar char=""/>
            </a:pPr>
            <a:r>
              <a:rPr lang="en-US" sz="1400" kern="100">
                <a:effectLst/>
              </a:rPr>
              <a:t>The identity of the involved Parties (if known)</a:t>
            </a:r>
          </a:p>
          <a:p>
            <a:pPr marL="681228" lvl="1" indent="-342900">
              <a:lnSpc>
                <a:spcPct val="90000"/>
              </a:lnSpc>
              <a:spcBef>
                <a:spcPts val="0"/>
              </a:spcBef>
              <a:buSzPts val="1200"/>
              <a:buFont typeface="Symbol" panose="05050102010706020507" pitchFamily="18" charset="2"/>
              <a:buChar char=""/>
            </a:pPr>
            <a:r>
              <a:rPr lang="en-US" sz="1400" kern="100">
                <a:effectLst/>
              </a:rPr>
              <a:t>The precise misconduct being alleged</a:t>
            </a:r>
          </a:p>
          <a:p>
            <a:pPr marL="681228" lvl="1" indent="-342900">
              <a:lnSpc>
                <a:spcPct val="90000"/>
              </a:lnSpc>
              <a:spcBef>
                <a:spcPts val="0"/>
              </a:spcBef>
              <a:buSzPts val="1200"/>
              <a:buFont typeface="Symbol" panose="05050102010706020507" pitchFamily="18" charset="2"/>
              <a:buChar char=""/>
            </a:pPr>
            <a:r>
              <a:rPr lang="en-US" sz="1400" kern="100">
                <a:effectLst/>
              </a:rPr>
              <a:t>The date and location of the alleged incident(s) (if known)</a:t>
            </a:r>
          </a:p>
          <a:p>
            <a:pPr marL="681228" lvl="1" indent="-342900">
              <a:lnSpc>
                <a:spcPct val="90000"/>
              </a:lnSpc>
              <a:spcBef>
                <a:spcPts val="0"/>
              </a:spcBef>
              <a:buSzPts val="1200"/>
              <a:buFont typeface="Symbol" panose="05050102010706020507" pitchFamily="18" charset="2"/>
              <a:buChar char=""/>
            </a:pPr>
            <a:r>
              <a:rPr lang="en-US" sz="1400" kern="100">
                <a:effectLst/>
              </a:rPr>
              <a:t>The specific policies/offenses implicated</a:t>
            </a:r>
          </a:p>
          <a:p>
            <a:pPr marL="681228" lvl="1" indent="-342900">
              <a:lnSpc>
                <a:spcPct val="90000"/>
              </a:lnSpc>
              <a:spcBef>
                <a:spcPts val="0"/>
              </a:spcBef>
              <a:spcAft>
                <a:spcPts val="600"/>
              </a:spcAft>
              <a:buSzPts val="1200"/>
              <a:buFont typeface="Symbol" panose="05050102010706020507" pitchFamily="18" charset="2"/>
              <a:buChar char=""/>
            </a:pPr>
            <a:r>
              <a:rPr lang="en-US" sz="1400" kern="100">
                <a:effectLst/>
              </a:rPr>
              <a:t>A description of, link to, or copy of the applicable procedures</a:t>
            </a:r>
          </a:p>
          <a:p>
            <a:pPr marL="342900" marR="0" lvl="0" indent="-342900">
              <a:lnSpc>
                <a:spcPct val="90000"/>
              </a:lnSpc>
              <a:spcBef>
                <a:spcPts val="600"/>
              </a:spcBef>
              <a:spcAft>
                <a:spcPts val="0"/>
              </a:spcAft>
              <a:buSzPts val="1200"/>
              <a:buFont typeface="Symbol" panose="05050102010706020507" pitchFamily="18" charset="2"/>
              <a:buChar char=""/>
            </a:pPr>
            <a:r>
              <a:rPr lang="en-US" sz="1400" kern="100">
                <a:effectLst/>
              </a:rPr>
              <a:t>A statement that the burden of gathering evidence sufficient to reach a determination regarding responsibility rests with the University and not on the parties.  </a:t>
            </a:r>
          </a:p>
          <a:p>
            <a:pPr marL="342900" marR="0" lvl="0" indent="-342900">
              <a:lnSpc>
                <a:spcPct val="90000"/>
              </a:lnSpc>
              <a:spcBef>
                <a:spcPts val="60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the Parties are entitled to an equal opportunity to access the relevant and not otherwise impermissible evidence</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The name(s) of the Investigator(s), once known, along with a process to notify the Title IX Coordinator of any conflict of interest that the Investigator(s) may have in advance of the interview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the University presumes the Respondent is not responsible for the reported misconduct unless and until the evidence supports a different determination</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determinations of responsibility are made at the conclusion of the process and that the Parties will be given an opportunity during the review and comment period to inspect and review all relevant evidence </a:t>
            </a: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retaliation is prohibited</a:t>
            </a:r>
          </a:p>
          <a:p>
            <a:pPr marL="0" marR="0" lvl="0" indent="0">
              <a:lnSpc>
                <a:spcPct val="90000"/>
              </a:lnSpc>
              <a:spcBef>
                <a:spcPts val="0"/>
              </a:spcBef>
              <a:spcAft>
                <a:spcPts val="0"/>
              </a:spcAft>
              <a:buSzPts val="1200"/>
              <a:buNone/>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Information about the confidentiality of the process, including that the Parties and their Advisors (if applicable) may not share the University work product obtained through the Resolution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the Parties may have up to two Advisors of their choice who may accompany them through all steps of the Resolution Process, as detailed in Advisor in the Resolution Process Section</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informing the Parties that if they knowingly make false statements or knowingly submit false information during the grievance process, this action constitutes a violation of section 8. </a:t>
            </a:r>
            <a:r>
              <a:rPr lang="en-US" sz="1400" i="1" kern="100">
                <a:effectLst/>
              </a:rPr>
              <a:t>False Information/Obstruction</a:t>
            </a:r>
            <a:r>
              <a:rPr lang="en-US" sz="1400" kern="100">
                <a:effectLst/>
              </a:rPr>
              <a:t> under the Student Code of Conduct for students and section 8.6 </a:t>
            </a:r>
            <a:r>
              <a:rPr lang="en-US" sz="1400" i="1" kern="100">
                <a:effectLst/>
              </a:rPr>
              <a:t>Knowingly Filing False Complaint </a:t>
            </a:r>
            <a:r>
              <a:rPr lang="en-US" sz="1400" kern="100">
                <a:effectLst/>
              </a:rPr>
              <a:t>of the Harassment and Discrimination Policy and Procedures for employees which will result in a referral for disciplinary action that is separate and independent from the grievance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Detail on how a party may request disability accommodations or other support assistance during the Resolution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600"/>
              </a:spcAft>
              <a:buSzPts val="1200"/>
              <a:buFont typeface="Symbol" panose="05050102010706020507" pitchFamily="18" charset="2"/>
              <a:buChar char=""/>
            </a:pPr>
            <a:r>
              <a:rPr lang="en-US" sz="1400" kern="100">
                <a:effectLst/>
              </a:rPr>
              <a:t>An instruction to preserve any evidence that is directly related to the allegations</a:t>
            </a:r>
          </a:p>
        </p:txBody>
      </p:sp>
    </p:spTree>
    <p:extLst>
      <p:ext uri="{BB962C8B-B14F-4D97-AF65-F5344CB8AC3E}">
        <p14:creationId xmlns:p14="http://schemas.microsoft.com/office/powerpoint/2010/main" val="3910587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2B8D2-70F0-791C-C595-05CF1A412154}"/>
              </a:ext>
            </a:extLst>
          </p:cNvPr>
          <p:cNvSpPr>
            <a:spLocks noGrp="1"/>
          </p:cNvSpPr>
          <p:nvPr>
            <p:ph type="title"/>
          </p:nvPr>
        </p:nvSpPr>
        <p:spPr>
          <a:xfrm>
            <a:off x="914400" y="1057274"/>
            <a:ext cx="10511627" cy="1012785"/>
          </a:xfrm>
        </p:spPr>
        <p:txBody>
          <a:bodyPr anchor="b">
            <a:normAutofit/>
          </a:bodyPr>
          <a:lstStyle/>
          <a:p>
            <a:pPr>
              <a:lnSpc>
                <a:spcPct val="90000"/>
              </a:lnSpc>
            </a:pPr>
            <a:r>
              <a:rPr lang="en-US"/>
              <a:t>Basic requirements for grievance procedures</a:t>
            </a:r>
          </a:p>
        </p:txBody>
      </p:sp>
      <p:sp>
        <p:nvSpPr>
          <p:cNvPr id="2" name="Text Placeholder 1">
            <a:extLst>
              <a:ext uri="{FF2B5EF4-FFF2-40B4-BE49-F238E27FC236}">
                <a16:creationId xmlns:a16="http://schemas.microsoft.com/office/drawing/2014/main" id="{8A65C1C5-4B61-4FC5-883B-1416CE9E9B15}"/>
              </a:ext>
            </a:extLst>
          </p:cNvPr>
          <p:cNvSpPr>
            <a:spLocks noGrp="1"/>
          </p:cNvSpPr>
          <p:nvPr>
            <p:ph sz="quarter" idx="4"/>
          </p:nvPr>
        </p:nvSpPr>
        <p:spPr>
          <a:xfrm>
            <a:off x="914400" y="2198645"/>
            <a:ext cx="10511627" cy="4401852"/>
          </a:xfrm>
        </p:spPr>
        <p:txBody>
          <a:bodyPr>
            <a:normAutofit lnSpcReduction="10000"/>
          </a:bodyPr>
          <a:lstStyle/>
          <a:p>
            <a:pPr marL="285750" indent="-285750">
              <a:lnSpc>
                <a:spcPct val="90000"/>
              </a:lnSpc>
              <a:spcAft>
                <a:spcPts val="600"/>
              </a:spcAft>
              <a:buFont typeface="Arial" panose="020B0604020202020204" pitchFamily="34" charset="0"/>
              <a:buChar char="•"/>
            </a:pPr>
            <a:r>
              <a:rPr lang="en-US" sz="1600">
                <a:solidFill>
                  <a:schemeClr val="tx1"/>
                </a:solidFill>
              </a:rPr>
              <a:t>Treat complainants and respondents </a:t>
            </a:r>
            <a:r>
              <a:rPr lang="en-US" sz="1600" b="1" i="1" u="sng">
                <a:solidFill>
                  <a:schemeClr val="tx1"/>
                </a:solidFill>
              </a:rPr>
              <a:t>equitably</a:t>
            </a:r>
            <a:r>
              <a:rPr lang="en-US" sz="1600">
                <a:solidFill>
                  <a:schemeClr val="tx1"/>
                </a:solidFill>
              </a:rPr>
              <a:t>; </a:t>
            </a:r>
          </a:p>
          <a:p>
            <a:pPr marL="285750" indent="-285750">
              <a:lnSpc>
                <a:spcPct val="90000"/>
              </a:lnSpc>
              <a:spcAft>
                <a:spcPts val="600"/>
              </a:spcAft>
              <a:buFont typeface="Arial" panose="020B0604020202020204" pitchFamily="34" charset="0"/>
              <a:buChar char="•"/>
            </a:pPr>
            <a:r>
              <a:rPr lang="en-US" sz="1600">
                <a:solidFill>
                  <a:schemeClr val="tx1"/>
                </a:solidFill>
              </a:rPr>
              <a:t>Require that any person designated as a Title IX Coordinator, investigator, or decisionmaker </a:t>
            </a:r>
            <a:r>
              <a:rPr lang="en-US" sz="1600" b="1" i="1" u="sng">
                <a:solidFill>
                  <a:schemeClr val="tx1"/>
                </a:solidFill>
              </a:rPr>
              <a:t>not have a conflict of interest or bias </a:t>
            </a:r>
            <a:r>
              <a:rPr lang="en-US" sz="1600">
                <a:solidFill>
                  <a:schemeClr val="tx1"/>
                </a:solidFill>
              </a:rPr>
              <a:t>for or against complainants or respondents generally or an individual complainant or respondent. The decisionmaker </a:t>
            </a:r>
            <a:r>
              <a:rPr lang="en-US" sz="1600" b="1" i="1" u="sng">
                <a:solidFill>
                  <a:schemeClr val="tx1"/>
                </a:solidFill>
              </a:rPr>
              <a:t>may be the same person as the Title IX Coordinator or investigator; </a:t>
            </a:r>
          </a:p>
          <a:p>
            <a:pPr marL="285750" indent="-285750">
              <a:lnSpc>
                <a:spcPct val="90000"/>
              </a:lnSpc>
              <a:spcAft>
                <a:spcPts val="600"/>
              </a:spcAft>
              <a:buFont typeface="Arial" panose="020B0604020202020204" pitchFamily="34" charset="0"/>
              <a:buChar char="•"/>
            </a:pPr>
            <a:r>
              <a:rPr lang="en-US" sz="1600">
                <a:solidFill>
                  <a:schemeClr val="tx1"/>
                </a:solidFill>
              </a:rPr>
              <a:t>Include a presumption that the </a:t>
            </a:r>
            <a:r>
              <a:rPr lang="en-US" sz="1600" b="1" i="1" u="sng">
                <a:solidFill>
                  <a:schemeClr val="tx1"/>
                </a:solidFill>
              </a:rPr>
              <a:t>respondent is not responsible for the alleged sex discrimination until a determination is made</a:t>
            </a:r>
            <a:r>
              <a:rPr lang="en-US" sz="1600">
                <a:solidFill>
                  <a:schemeClr val="tx1"/>
                </a:solidFill>
              </a:rPr>
              <a:t> at the conclusion of the recipient’s grievance procedures for complaints of sex discrimination; </a:t>
            </a:r>
          </a:p>
          <a:p>
            <a:pPr marL="285750" indent="-285750">
              <a:lnSpc>
                <a:spcPct val="90000"/>
              </a:lnSpc>
              <a:spcAft>
                <a:spcPts val="600"/>
              </a:spcAft>
              <a:buFont typeface="Arial" panose="020B0604020202020204" pitchFamily="34" charset="0"/>
              <a:buChar char="•"/>
            </a:pPr>
            <a:r>
              <a:rPr lang="en-US" sz="1600" b="1" i="1" u="sng">
                <a:solidFill>
                  <a:schemeClr val="tx1"/>
                </a:solidFill>
              </a:rPr>
              <a:t>Establish reasonably prompt timeframes </a:t>
            </a:r>
            <a:r>
              <a:rPr lang="en-US" sz="1600">
                <a:solidFill>
                  <a:schemeClr val="tx1"/>
                </a:solidFill>
              </a:rPr>
              <a:t>for the major stages of the grievance procedures, including a process that allows for the reasonable extension of timeframes on a case-by case basis for good cause with notice to the parties that includes the reason for the delay.</a:t>
            </a:r>
          </a:p>
          <a:p>
            <a:pPr marL="742950" lvl="1" indent="-285750">
              <a:lnSpc>
                <a:spcPct val="90000"/>
              </a:lnSpc>
              <a:spcAft>
                <a:spcPts val="600"/>
              </a:spcAft>
              <a:buFont typeface="Arial" panose="020B0604020202020204" pitchFamily="34" charset="0"/>
              <a:buChar char="•"/>
            </a:pPr>
            <a:r>
              <a:rPr lang="en-US" sz="1600">
                <a:solidFill>
                  <a:schemeClr val="tx1"/>
                </a:solidFill>
              </a:rPr>
              <a:t>Major stages include, for example, evaluation (i.e., the recipient’s decision whether to dismiss or investigate a complaint of sex discrimination); investigation; determination; and appeal, if any; </a:t>
            </a:r>
          </a:p>
          <a:p>
            <a:pPr marL="285750" indent="-285750">
              <a:lnSpc>
                <a:spcPct val="90000"/>
              </a:lnSpc>
              <a:spcAft>
                <a:spcPts val="600"/>
              </a:spcAft>
              <a:buFont typeface="Arial" panose="020B0604020202020204" pitchFamily="34" charset="0"/>
              <a:buChar char="•"/>
            </a:pPr>
            <a:r>
              <a:rPr lang="en-US" sz="1600">
                <a:solidFill>
                  <a:schemeClr val="tx1"/>
                </a:solidFill>
              </a:rPr>
              <a:t>Require the recipient to take </a:t>
            </a:r>
            <a:r>
              <a:rPr lang="en-US" sz="1600" b="1" i="1" u="sng">
                <a:solidFill>
                  <a:schemeClr val="tx1"/>
                </a:solidFill>
              </a:rPr>
              <a:t>reasonable steps to protect the privacy of the parties and witnesses during the pendency of a recipient’s grievance procedures</a:t>
            </a:r>
            <a:r>
              <a:rPr lang="en-US" sz="1600">
                <a:solidFill>
                  <a:schemeClr val="tx1"/>
                </a:solidFill>
              </a:rPr>
              <a:t>, provided that the steps do not restrict the ability of the parties to: obtain and present evidence, including by speaking to witnesses, subject to § 106.71; consult with their family members, confidential resources, or advisors; or otherwise prepare for or participate in the grievance procedures;</a:t>
            </a:r>
          </a:p>
        </p:txBody>
      </p:sp>
    </p:spTree>
    <p:extLst>
      <p:ext uri="{BB962C8B-B14F-4D97-AF65-F5344CB8AC3E}">
        <p14:creationId xmlns:p14="http://schemas.microsoft.com/office/powerpoint/2010/main" val="2567495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783E-D35F-F340-97EB-6D4EF35B974D}"/>
              </a:ext>
            </a:extLst>
          </p:cNvPr>
          <p:cNvSpPr>
            <a:spLocks noGrp="1"/>
          </p:cNvSpPr>
          <p:nvPr>
            <p:ph type="title"/>
          </p:nvPr>
        </p:nvSpPr>
        <p:spPr/>
        <p:txBody>
          <a:bodyPr/>
          <a:lstStyle/>
          <a:p>
            <a:r>
              <a:rPr lang="en-US"/>
              <a:t>advisors</a:t>
            </a:r>
          </a:p>
        </p:txBody>
      </p:sp>
      <p:sp>
        <p:nvSpPr>
          <p:cNvPr id="3" name="Content Placeholder 2">
            <a:extLst>
              <a:ext uri="{FF2B5EF4-FFF2-40B4-BE49-F238E27FC236}">
                <a16:creationId xmlns:a16="http://schemas.microsoft.com/office/drawing/2014/main" id="{9A38AF21-EA1E-B751-8AC4-7F2E25A7875C}"/>
              </a:ext>
            </a:extLst>
          </p:cNvPr>
          <p:cNvSpPr>
            <a:spLocks noGrp="1"/>
          </p:cNvSpPr>
          <p:nvPr>
            <p:ph sz="quarter" idx="4"/>
          </p:nvPr>
        </p:nvSpPr>
        <p:spPr/>
        <p:txBody>
          <a:bodyPr>
            <a:normAutofit fontScale="92500" lnSpcReduction="20000"/>
          </a:bodyPr>
          <a:lstStyle/>
          <a:p>
            <a:r>
              <a:rPr lang="en-US"/>
              <a:t>Student Involved Process</a:t>
            </a:r>
          </a:p>
          <a:p>
            <a:pPr lvl="1"/>
            <a:r>
              <a:rPr lang="en-US"/>
              <a:t>Each party may have up to 2 advisors present with them at any meeting or proceeding</a:t>
            </a:r>
          </a:p>
          <a:p>
            <a:pPr lvl="1"/>
            <a:r>
              <a:rPr lang="en-US"/>
              <a:t>Advisor of choice including attorney</a:t>
            </a:r>
          </a:p>
          <a:p>
            <a:pPr lvl="1"/>
            <a:endParaRPr lang="en-US"/>
          </a:p>
          <a:p>
            <a:r>
              <a:rPr lang="en-US"/>
              <a:t>Employee Only Process</a:t>
            </a:r>
          </a:p>
          <a:p>
            <a:pPr lvl="1"/>
            <a:r>
              <a:rPr lang="en-US"/>
              <a:t>Only in cases of sexual assault, dating violence, domestic violence, and stalking</a:t>
            </a:r>
          </a:p>
          <a:p>
            <a:pPr lvl="1"/>
            <a:endParaRPr lang="en-US"/>
          </a:p>
          <a:p>
            <a:r>
              <a:rPr lang="en-US"/>
              <a:t>Advisor role</a:t>
            </a:r>
          </a:p>
          <a:p>
            <a:pPr lvl="1"/>
            <a:r>
              <a:rPr lang="en-US"/>
              <a:t>Not representing party, only consulting with and supporting</a:t>
            </a:r>
          </a:p>
          <a:p>
            <a:pPr lvl="1"/>
            <a:r>
              <a:rPr lang="en-US"/>
              <a:t>Cross examination under 2020 compliant policy</a:t>
            </a:r>
          </a:p>
          <a:p>
            <a:pPr lvl="1"/>
            <a:r>
              <a:rPr lang="en-US"/>
              <a:t>Entitled to access evidence and reports</a:t>
            </a:r>
          </a:p>
        </p:txBody>
      </p:sp>
      <p:sp>
        <p:nvSpPr>
          <p:cNvPr id="4" name="Slide Number Placeholder 3">
            <a:extLst>
              <a:ext uri="{FF2B5EF4-FFF2-40B4-BE49-F238E27FC236}">
                <a16:creationId xmlns:a16="http://schemas.microsoft.com/office/drawing/2014/main" id="{DB81F9EE-8C34-B0AF-3797-DB3F5E8605DA}"/>
              </a:ext>
            </a:extLst>
          </p:cNvPr>
          <p:cNvSpPr>
            <a:spLocks noGrp="1"/>
          </p:cNvSpPr>
          <p:nvPr>
            <p:ph type="sldNum" sz="quarter" idx="10"/>
          </p:nvPr>
        </p:nvSpPr>
        <p:spPr/>
        <p:txBody>
          <a:bodyPr/>
          <a:lstStyle/>
          <a:p>
            <a:fld id="{48F63A3B-78C7-47BE-AE5E-E10140E04643}" type="slidenum">
              <a:rPr lang="en-US" smtClean="0"/>
              <a:pPr/>
              <a:t>39</a:t>
            </a:fld>
            <a:endParaRPr lang="en-US"/>
          </a:p>
        </p:txBody>
      </p:sp>
    </p:spTree>
    <p:extLst>
      <p:ext uri="{BB962C8B-B14F-4D97-AF65-F5344CB8AC3E}">
        <p14:creationId xmlns:p14="http://schemas.microsoft.com/office/powerpoint/2010/main" val="77878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826DA6-B3B4-382F-2CFB-3A234275E9B8}"/>
              </a:ext>
            </a:extLst>
          </p:cNvPr>
          <p:cNvSpPr>
            <a:spLocks noGrp="1"/>
          </p:cNvSpPr>
          <p:nvPr>
            <p:ph type="title"/>
          </p:nvPr>
        </p:nvSpPr>
        <p:spPr>
          <a:xfrm>
            <a:off x="4364809" y="2084689"/>
            <a:ext cx="7043617" cy="2520217"/>
          </a:xfrm>
        </p:spPr>
        <p:txBody>
          <a:bodyPr/>
          <a:lstStyle/>
          <a:p>
            <a:pPr algn="ctr"/>
            <a:r>
              <a:rPr lang="en-US" sz="6000"/>
              <a:t>Title IX UPDATES related to your role</a:t>
            </a:r>
          </a:p>
        </p:txBody>
      </p:sp>
    </p:spTree>
    <p:extLst>
      <p:ext uri="{BB962C8B-B14F-4D97-AF65-F5344CB8AC3E}">
        <p14:creationId xmlns:p14="http://schemas.microsoft.com/office/powerpoint/2010/main" val="1131718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9F86-2C38-187E-AEAD-124234AE69A4}"/>
              </a:ext>
            </a:extLst>
          </p:cNvPr>
          <p:cNvSpPr>
            <a:spLocks noGrp="1"/>
          </p:cNvSpPr>
          <p:nvPr>
            <p:ph type="title"/>
          </p:nvPr>
        </p:nvSpPr>
        <p:spPr>
          <a:xfrm>
            <a:off x="914399" y="593376"/>
            <a:ext cx="10511627" cy="1012785"/>
          </a:xfrm>
        </p:spPr>
        <p:txBody>
          <a:bodyPr/>
          <a:lstStyle/>
          <a:p>
            <a:r>
              <a:rPr lang="en-US"/>
              <a:t>Investigation Process</a:t>
            </a:r>
          </a:p>
        </p:txBody>
      </p:sp>
      <p:sp>
        <p:nvSpPr>
          <p:cNvPr id="3" name="Content Placeholder 2">
            <a:extLst>
              <a:ext uri="{FF2B5EF4-FFF2-40B4-BE49-F238E27FC236}">
                <a16:creationId xmlns:a16="http://schemas.microsoft.com/office/drawing/2014/main" id="{BE59D865-458C-4FBE-E601-1DF69CD516E4}"/>
              </a:ext>
            </a:extLst>
          </p:cNvPr>
          <p:cNvSpPr>
            <a:spLocks noGrp="1"/>
          </p:cNvSpPr>
          <p:nvPr>
            <p:ph sz="quarter" idx="4"/>
          </p:nvPr>
        </p:nvSpPr>
        <p:spPr>
          <a:xfrm>
            <a:off x="840186" y="1913296"/>
            <a:ext cx="10511627" cy="4542683"/>
          </a:xfrm>
        </p:spPr>
        <p:txBody>
          <a:bodyPr>
            <a:normAutofit lnSpcReduction="10000"/>
          </a:bodyPr>
          <a:lstStyle/>
          <a:p>
            <a:r>
              <a:rPr lang="en-US">
                <a:solidFill>
                  <a:schemeClr val="tx1"/>
                </a:solidFill>
              </a:rPr>
              <a:t>Investigator appointment</a:t>
            </a:r>
          </a:p>
          <a:p>
            <a:r>
              <a:rPr lang="en-US">
                <a:solidFill>
                  <a:schemeClr val="tx1"/>
                </a:solidFill>
              </a:rPr>
              <a:t>Investigation process</a:t>
            </a:r>
          </a:p>
          <a:p>
            <a:pPr lvl="1"/>
            <a:r>
              <a:rPr lang="en-US">
                <a:solidFill>
                  <a:schemeClr val="tx1"/>
                </a:solidFill>
              </a:rPr>
              <a:t>60 business days though can be extended for good cause</a:t>
            </a:r>
          </a:p>
          <a:p>
            <a:pPr lvl="1"/>
            <a:r>
              <a:rPr lang="en-US">
                <a:solidFill>
                  <a:schemeClr val="tx1"/>
                </a:solidFill>
              </a:rPr>
              <a:t>Meet with all relevant parties and witnesses</a:t>
            </a:r>
          </a:p>
          <a:p>
            <a:pPr lvl="2"/>
            <a:r>
              <a:rPr lang="en-US">
                <a:solidFill>
                  <a:schemeClr val="tx1"/>
                </a:solidFill>
              </a:rPr>
              <a:t>Parties and witnesses review their statements</a:t>
            </a:r>
          </a:p>
          <a:p>
            <a:pPr lvl="2"/>
            <a:r>
              <a:rPr lang="en-US">
                <a:solidFill>
                  <a:schemeClr val="tx1"/>
                </a:solidFill>
              </a:rPr>
              <a:t>Employees required to participate; students have option to participate but can not be compelled</a:t>
            </a:r>
          </a:p>
          <a:p>
            <a:pPr lvl="1"/>
            <a:r>
              <a:rPr lang="en-US">
                <a:solidFill>
                  <a:schemeClr val="tx1"/>
                </a:solidFill>
              </a:rPr>
              <a:t>Collect and review all relevant evidence</a:t>
            </a:r>
          </a:p>
          <a:p>
            <a:pPr lvl="1"/>
            <a:r>
              <a:rPr lang="en-US">
                <a:solidFill>
                  <a:schemeClr val="tx1"/>
                </a:solidFill>
              </a:rPr>
              <a:t>Draft investigation report sent to parties</a:t>
            </a:r>
          </a:p>
          <a:p>
            <a:pPr lvl="2"/>
            <a:r>
              <a:rPr lang="en-US">
                <a:solidFill>
                  <a:schemeClr val="tx1"/>
                </a:solidFill>
              </a:rPr>
              <a:t>5 business days to review</a:t>
            </a:r>
          </a:p>
          <a:p>
            <a:pPr lvl="1"/>
            <a:r>
              <a:rPr lang="en-US">
                <a:solidFill>
                  <a:schemeClr val="tx1"/>
                </a:solidFill>
              </a:rPr>
              <a:t>Final Draft</a:t>
            </a:r>
          </a:p>
          <a:p>
            <a:pPr lvl="2"/>
            <a:r>
              <a:rPr lang="en-US">
                <a:solidFill>
                  <a:schemeClr val="tx1"/>
                </a:solidFill>
              </a:rPr>
              <a:t>5 business days before hearing</a:t>
            </a:r>
          </a:p>
          <a:p>
            <a:pPr lvl="1"/>
            <a:endParaRPr lang="en-US">
              <a:solidFill>
                <a:schemeClr val="tx1"/>
              </a:solidFill>
            </a:endParaRPr>
          </a:p>
        </p:txBody>
      </p:sp>
    </p:spTree>
    <p:extLst>
      <p:ext uri="{BB962C8B-B14F-4D97-AF65-F5344CB8AC3E}">
        <p14:creationId xmlns:p14="http://schemas.microsoft.com/office/powerpoint/2010/main" val="2221741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7682-8CCF-AF65-0830-28AA664D164E}"/>
              </a:ext>
            </a:extLst>
          </p:cNvPr>
          <p:cNvSpPr>
            <a:spLocks noGrp="1"/>
          </p:cNvSpPr>
          <p:nvPr>
            <p:ph type="title"/>
          </p:nvPr>
        </p:nvSpPr>
        <p:spPr/>
        <p:txBody>
          <a:bodyPr/>
          <a:lstStyle/>
          <a:p>
            <a:r>
              <a:rPr lang="en-US"/>
              <a:t>Interview summary</a:t>
            </a:r>
          </a:p>
        </p:txBody>
      </p:sp>
      <p:sp>
        <p:nvSpPr>
          <p:cNvPr id="3" name="Content Placeholder 2">
            <a:extLst>
              <a:ext uri="{FF2B5EF4-FFF2-40B4-BE49-F238E27FC236}">
                <a16:creationId xmlns:a16="http://schemas.microsoft.com/office/drawing/2014/main" id="{F79E631B-5F3E-1D14-A8E7-86DD4E0AB1B7}"/>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a:t>Remember relevance</a:t>
            </a:r>
          </a:p>
          <a:p>
            <a:pPr marL="342900" indent="-342900">
              <a:buFont typeface="Arial" panose="020B0604020202020204" pitchFamily="34" charset="0"/>
              <a:buChar char="•"/>
            </a:pPr>
            <a:r>
              <a:rPr lang="en-US"/>
              <a:t>Chronological narrative</a:t>
            </a:r>
          </a:p>
          <a:p>
            <a:pPr marL="342900" indent="-342900">
              <a:buFont typeface="Arial" panose="020B0604020202020204" pitchFamily="34" charset="0"/>
              <a:buChar char="•"/>
            </a:pPr>
            <a:r>
              <a:rPr lang="en-US"/>
              <a:t>“Direct quotes”</a:t>
            </a:r>
          </a:p>
          <a:p>
            <a:pPr marL="342900" indent="-342900">
              <a:buFont typeface="Arial" panose="020B0604020202020204" pitchFamily="34" charset="0"/>
              <a:buChar char="•"/>
            </a:pPr>
            <a:r>
              <a:rPr lang="en-US"/>
              <a:t>When appropriate, note demeanor</a:t>
            </a:r>
          </a:p>
          <a:p>
            <a:pPr marL="342900" indent="-342900">
              <a:buFont typeface="Arial" panose="020B0604020202020204" pitchFamily="34" charset="0"/>
              <a:buChar char="•"/>
            </a:pPr>
            <a:r>
              <a:rPr lang="en-US"/>
              <a:t>Quote when someone says “I don’t know”- when asked whether they…, they stated “I don’t know.”</a:t>
            </a:r>
          </a:p>
        </p:txBody>
      </p:sp>
      <p:sp>
        <p:nvSpPr>
          <p:cNvPr id="4" name="Slide Number Placeholder 3">
            <a:extLst>
              <a:ext uri="{FF2B5EF4-FFF2-40B4-BE49-F238E27FC236}">
                <a16:creationId xmlns:a16="http://schemas.microsoft.com/office/drawing/2014/main" id="{A4EDFFA3-9920-8420-DCBD-5387C0F55203}"/>
              </a:ext>
            </a:extLst>
          </p:cNvPr>
          <p:cNvSpPr>
            <a:spLocks noGrp="1"/>
          </p:cNvSpPr>
          <p:nvPr>
            <p:ph type="sldNum" sz="quarter" idx="10"/>
          </p:nvPr>
        </p:nvSpPr>
        <p:spPr/>
        <p:txBody>
          <a:bodyPr/>
          <a:lstStyle/>
          <a:p>
            <a:fld id="{48F63A3B-78C7-47BE-AE5E-E10140E04643}" type="slidenum">
              <a:rPr lang="en-US" smtClean="0"/>
              <a:pPr/>
              <a:t>41</a:t>
            </a:fld>
            <a:endParaRPr lang="en-US"/>
          </a:p>
        </p:txBody>
      </p:sp>
      <p:sp>
        <p:nvSpPr>
          <p:cNvPr id="5" name="TextBox 4">
            <a:extLst>
              <a:ext uri="{FF2B5EF4-FFF2-40B4-BE49-F238E27FC236}">
                <a16:creationId xmlns:a16="http://schemas.microsoft.com/office/drawing/2014/main" id="{5122F8DA-55D9-56EB-0F33-F248DD8D53F3}"/>
              </a:ext>
            </a:extLst>
          </p:cNvPr>
          <p:cNvSpPr txBox="1"/>
          <p:nvPr/>
        </p:nvSpPr>
        <p:spPr>
          <a:xfrm>
            <a:off x="1111469" y="6424448"/>
            <a:ext cx="3823138" cy="369332"/>
          </a:xfrm>
          <a:prstGeom prst="rect">
            <a:avLst/>
          </a:prstGeom>
          <a:noFill/>
        </p:spPr>
        <p:txBody>
          <a:bodyPr wrap="square" rtlCol="0">
            <a:spAutoFit/>
          </a:bodyPr>
          <a:lstStyle/>
          <a:p>
            <a:r>
              <a:rPr lang="en-US"/>
              <a:t>(Adapted from </a:t>
            </a:r>
            <a:r>
              <a:rPr lang="en-US" err="1"/>
              <a:t>Veidlinger</a:t>
            </a:r>
            <a:r>
              <a:rPr lang="en-US"/>
              <a:t>, 2022)</a:t>
            </a:r>
          </a:p>
        </p:txBody>
      </p:sp>
    </p:spTree>
    <p:extLst>
      <p:ext uri="{BB962C8B-B14F-4D97-AF65-F5344CB8AC3E}">
        <p14:creationId xmlns:p14="http://schemas.microsoft.com/office/powerpoint/2010/main" val="354803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762B-0A1B-7A83-6066-D070BAD8C2D4}"/>
              </a:ext>
            </a:extLst>
          </p:cNvPr>
          <p:cNvSpPr>
            <a:spLocks noGrp="1"/>
          </p:cNvSpPr>
          <p:nvPr>
            <p:ph type="title"/>
          </p:nvPr>
        </p:nvSpPr>
        <p:spPr/>
        <p:txBody>
          <a:bodyPr/>
          <a:lstStyle/>
          <a:p>
            <a:r>
              <a:rPr lang="en-US"/>
              <a:t>Investigation process </a:t>
            </a:r>
            <a:r>
              <a:rPr lang="en-US" err="1"/>
              <a:t>cntd</a:t>
            </a:r>
            <a:r>
              <a:rPr lang="en-US"/>
              <a:t>.</a:t>
            </a:r>
          </a:p>
        </p:txBody>
      </p:sp>
      <p:sp>
        <p:nvSpPr>
          <p:cNvPr id="3" name="Content Placeholder 2">
            <a:extLst>
              <a:ext uri="{FF2B5EF4-FFF2-40B4-BE49-F238E27FC236}">
                <a16:creationId xmlns:a16="http://schemas.microsoft.com/office/drawing/2014/main" id="{88F940D4-C7EF-5B77-88C2-3E1D15183CC8}"/>
              </a:ext>
            </a:extLst>
          </p:cNvPr>
          <p:cNvSpPr>
            <a:spLocks noGrp="1"/>
          </p:cNvSpPr>
          <p:nvPr>
            <p:ph sz="quarter" idx="4"/>
          </p:nvPr>
        </p:nvSpPr>
        <p:spPr>
          <a:xfrm>
            <a:off x="914400" y="2316067"/>
            <a:ext cx="10511627" cy="4226623"/>
          </a:xfrm>
        </p:spPr>
        <p:txBody>
          <a:bodyPr>
            <a:normAutofit fontScale="62500" lnSpcReduction="20000"/>
          </a:bodyPr>
          <a:lstStyle/>
          <a:p>
            <a:r>
              <a:rPr lang="en-US"/>
              <a:t>Commence a </a:t>
            </a:r>
            <a:r>
              <a:rPr lang="en-US" b="1" u="sng"/>
              <a:t>thorough, reliable, and impartial investigation </a:t>
            </a:r>
            <a:r>
              <a:rPr lang="en-US"/>
              <a:t>by identifying issues and </a:t>
            </a:r>
            <a:r>
              <a:rPr lang="en-US" b="1" u="sng"/>
              <a:t>developing a strategic investigation plan, including a witness list, evidence list</a:t>
            </a:r>
            <a:r>
              <a:rPr lang="en-US"/>
              <a:t>, intended investigation timeframe, and order of interviews for the Parties and witnesses. </a:t>
            </a:r>
          </a:p>
          <a:p>
            <a:r>
              <a:rPr lang="en-US"/>
              <a:t>When participation of a party is expected, provide that party with </a:t>
            </a:r>
            <a:r>
              <a:rPr lang="en-US" b="1" u="sng"/>
              <a:t>written notification of the date, time, and location of the meeting</a:t>
            </a:r>
            <a:r>
              <a:rPr lang="en-US"/>
              <a:t>, as well as the expected participants and purpose.</a:t>
            </a:r>
          </a:p>
          <a:p>
            <a:r>
              <a:rPr lang="en-US" b="1" u="sng"/>
              <a:t>Interview the Complainant and the Respondent and conduct any necessary follow-up interviews </a:t>
            </a:r>
            <a:r>
              <a:rPr lang="en-US"/>
              <a:t>with each.</a:t>
            </a:r>
          </a:p>
          <a:p>
            <a:r>
              <a:rPr lang="en-US" b="1" u="sng"/>
              <a:t>Interview all available, relevant witnesses and conduct follow-up interviews </a:t>
            </a:r>
            <a:r>
              <a:rPr lang="en-US"/>
              <a:t>as necessary.</a:t>
            </a:r>
          </a:p>
          <a:p>
            <a:r>
              <a:rPr lang="en-US" b="1" u="sng"/>
              <a:t>Provide each interviewed party and witness an opportunity to review and verify the Investigator’s summary notes</a:t>
            </a:r>
            <a:r>
              <a:rPr lang="en-US"/>
              <a:t> of the relevant evidence/testimony from their respective interviews and meetings. The Investigator will permit the parties and witnesses to suggested changes, edits, or clarifications. If the Parties or witnesses do not respond within the time period designated for verification, objections to the accuracy of the summary will be deemed to have been waived, and no changes will be permitted.</a:t>
            </a:r>
          </a:p>
          <a:p>
            <a:r>
              <a:rPr lang="en-US" b="1" u="sng"/>
              <a:t>Allow each party the opportunity to suggest witnesses and questions they wish the Investigator(s) to ask of another party and/or witnesses</a:t>
            </a:r>
            <a:r>
              <a:rPr lang="en-US"/>
              <a:t>. Document which questions were asked with a rationale for any changes or omissions in the investigation report. </a:t>
            </a:r>
          </a:p>
          <a:p>
            <a:r>
              <a:rPr lang="en-US"/>
              <a:t>Where possible, complete the investigation promptly and without unreasonable deviation from the intended timeline.</a:t>
            </a:r>
          </a:p>
          <a:p>
            <a:r>
              <a:rPr lang="en-US" b="1" u="sng"/>
              <a:t>Provide the Parties with regular status updates </a:t>
            </a:r>
            <a:r>
              <a:rPr lang="en-US"/>
              <a:t>throughout the investigation.</a:t>
            </a:r>
          </a:p>
          <a:p>
            <a:r>
              <a:rPr lang="en-US" b="1" u="sng"/>
              <a:t>Write a draft investigation report </a:t>
            </a:r>
            <a:r>
              <a:rPr lang="en-US"/>
              <a:t>that gathers, assesses, and synthesizes the evidence, accurately summarizes the investigation, and party and witness interviews, and provides all relevant evidence.</a:t>
            </a:r>
          </a:p>
          <a:p>
            <a:r>
              <a:rPr lang="en-US" b="1" u="sng"/>
              <a:t>Provide the Parties and their respective Advisors an electronic copy of the draft investigation report </a:t>
            </a:r>
            <a:r>
              <a:rPr lang="en-US"/>
              <a:t>as well as an opportunity to inspect and review all relevant evidence obtained as part of the investigation for a review and comment period of five (5) business days so that each party may meaningfully respond to the evidence. The Parties may elect to waive all or part of the review period. </a:t>
            </a:r>
          </a:p>
        </p:txBody>
      </p:sp>
      <p:sp>
        <p:nvSpPr>
          <p:cNvPr id="4" name="Slide Number Placeholder 3">
            <a:extLst>
              <a:ext uri="{FF2B5EF4-FFF2-40B4-BE49-F238E27FC236}">
                <a16:creationId xmlns:a16="http://schemas.microsoft.com/office/drawing/2014/main" id="{FA34B73B-65BF-CF30-7E72-4C30A05E3554}"/>
              </a:ext>
            </a:extLst>
          </p:cNvPr>
          <p:cNvSpPr>
            <a:spLocks noGrp="1"/>
          </p:cNvSpPr>
          <p:nvPr>
            <p:ph type="sldNum" sz="quarter" idx="10"/>
          </p:nvPr>
        </p:nvSpPr>
        <p:spPr/>
        <p:txBody>
          <a:bodyPr/>
          <a:lstStyle/>
          <a:p>
            <a:fld id="{48F63A3B-78C7-47BE-AE5E-E10140E04643}" type="slidenum">
              <a:rPr lang="en-US" smtClean="0"/>
              <a:pPr/>
              <a:t>42</a:t>
            </a:fld>
            <a:endParaRPr lang="en-US"/>
          </a:p>
        </p:txBody>
      </p:sp>
    </p:spTree>
    <p:extLst>
      <p:ext uri="{BB962C8B-B14F-4D97-AF65-F5344CB8AC3E}">
        <p14:creationId xmlns:p14="http://schemas.microsoft.com/office/powerpoint/2010/main" val="2142285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58DE-C367-E554-29EE-4B828B53D843}"/>
              </a:ext>
            </a:extLst>
          </p:cNvPr>
          <p:cNvSpPr>
            <a:spLocks noGrp="1"/>
          </p:cNvSpPr>
          <p:nvPr>
            <p:ph type="title"/>
          </p:nvPr>
        </p:nvSpPr>
        <p:spPr/>
        <p:txBody>
          <a:bodyPr/>
          <a:lstStyle/>
          <a:p>
            <a:r>
              <a:rPr lang="en-US"/>
              <a:t>Investigation planning: Prep</a:t>
            </a:r>
          </a:p>
        </p:txBody>
      </p:sp>
      <p:sp>
        <p:nvSpPr>
          <p:cNvPr id="3" name="Content Placeholder 2">
            <a:extLst>
              <a:ext uri="{FF2B5EF4-FFF2-40B4-BE49-F238E27FC236}">
                <a16:creationId xmlns:a16="http://schemas.microsoft.com/office/drawing/2014/main" id="{69546DA7-5251-B2E6-764D-B08FACCFE24C}"/>
              </a:ext>
            </a:extLst>
          </p:cNvPr>
          <p:cNvSpPr>
            <a:spLocks noGrp="1"/>
          </p:cNvSpPr>
          <p:nvPr>
            <p:ph sz="quarter" idx="4"/>
          </p:nvPr>
        </p:nvSpPr>
        <p:spPr/>
        <p:txBody>
          <a:bodyPr/>
          <a:lstStyle/>
          <a:p>
            <a:r>
              <a:rPr lang="en-US"/>
              <a:t>Review complaint</a:t>
            </a:r>
          </a:p>
          <a:p>
            <a:r>
              <a:rPr lang="en-US"/>
              <a:t>Review notice letters</a:t>
            </a:r>
          </a:p>
          <a:p>
            <a:r>
              <a:rPr lang="en-US"/>
              <a:t>Review all initial information</a:t>
            </a:r>
          </a:p>
          <a:p>
            <a:r>
              <a:rPr lang="en-US"/>
              <a:t>Review relevant policy definitions</a:t>
            </a:r>
          </a:p>
          <a:p>
            <a:pPr lvl="1"/>
            <a:r>
              <a:rPr lang="en-US"/>
              <a:t>Begin thinking about questions</a:t>
            </a:r>
          </a:p>
          <a:p>
            <a:r>
              <a:rPr lang="en-US"/>
              <a:t>What facts would you need as a decision maker to make a decision?</a:t>
            </a:r>
          </a:p>
          <a:p>
            <a:r>
              <a:rPr lang="en-US"/>
              <a:t>Create a plan</a:t>
            </a:r>
          </a:p>
        </p:txBody>
      </p:sp>
      <p:sp>
        <p:nvSpPr>
          <p:cNvPr id="5" name="TextBox 4">
            <a:extLst>
              <a:ext uri="{FF2B5EF4-FFF2-40B4-BE49-F238E27FC236}">
                <a16:creationId xmlns:a16="http://schemas.microsoft.com/office/drawing/2014/main" id="{7C456879-E16B-8578-85FF-748DB38737DC}"/>
              </a:ext>
            </a:extLst>
          </p:cNvPr>
          <p:cNvSpPr txBox="1"/>
          <p:nvPr/>
        </p:nvSpPr>
        <p:spPr>
          <a:xfrm>
            <a:off x="1111469" y="6424448"/>
            <a:ext cx="3823138" cy="369332"/>
          </a:xfrm>
          <a:prstGeom prst="rect">
            <a:avLst/>
          </a:prstGeom>
          <a:noFill/>
        </p:spPr>
        <p:txBody>
          <a:bodyPr wrap="square" rtlCol="0">
            <a:spAutoFit/>
          </a:bodyPr>
          <a:lstStyle/>
          <a:p>
            <a:r>
              <a:rPr lang="en-US"/>
              <a:t>(Adapted from </a:t>
            </a:r>
            <a:r>
              <a:rPr lang="en-US" err="1"/>
              <a:t>Veidlinger</a:t>
            </a:r>
            <a:r>
              <a:rPr lang="en-US"/>
              <a:t>, 2022)</a:t>
            </a:r>
          </a:p>
        </p:txBody>
      </p:sp>
    </p:spTree>
    <p:extLst>
      <p:ext uri="{BB962C8B-B14F-4D97-AF65-F5344CB8AC3E}">
        <p14:creationId xmlns:p14="http://schemas.microsoft.com/office/powerpoint/2010/main" val="600713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F663-1269-07AA-8BB9-897EFE6BBE98}"/>
              </a:ext>
            </a:extLst>
          </p:cNvPr>
          <p:cNvSpPr>
            <a:spLocks noGrp="1"/>
          </p:cNvSpPr>
          <p:nvPr>
            <p:ph type="title"/>
          </p:nvPr>
        </p:nvSpPr>
        <p:spPr/>
        <p:txBody>
          <a:bodyPr/>
          <a:lstStyle/>
          <a:p>
            <a:r>
              <a:rPr lang="en-US"/>
              <a:t>Investigation structure</a:t>
            </a:r>
          </a:p>
        </p:txBody>
      </p:sp>
      <p:sp>
        <p:nvSpPr>
          <p:cNvPr id="3" name="Content Placeholder 2">
            <a:extLst>
              <a:ext uri="{FF2B5EF4-FFF2-40B4-BE49-F238E27FC236}">
                <a16:creationId xmlns:a16="http://schemas.microsoft.com/office/drawing/2014/main" id="{33244D26-A085-78A8-DF51-EDD952265A8A}"/>
              </a:ext>
            </a:extLst>
          </p:cNvPr>
          <p:cNvSpPr>
            <a:spLocks noGrp="1"/>
          </p:cNvSpPr>
          <p:nvPr>
            <p:ph sz="quarter" idx="4"/>
          </p:nvPr>
        </p:nvSpPr>
        <p:spPr/>
        <p:txBody>
          <a:bodyPr>
            <a:normAutofit fontScale="70000" lnSpcReduction="20000"/>
          </a:bodyPr>
          <a:lstStyle/>
          <a:p>
            <a:r>
              <a:rPr lang="en-US"/>
              <a:t>Let the party or witness know about the goal of meeting before and during</a:t>
            </a:r>
          </a:p>
          <a:p>
            <a:r>
              <a:rPr lang="en-US"/>
              <a:t>Have a go to opening (script)</a:t>
            </a:r>
          </a:p>
          <a:p>
            <a:pPr lvl="1"/>
            <a:r>
              <a:rPr lang="en-US"/>
              <a:t>Your neutrality</a:t>
            </a:r>
          </a:p>
          <a:p>
            <a:pPr lvl="1"/>
            <a:r>
              <a:rPr lang="en-US"/>
              <a:t>Investigative process</a:t>
            </a:r>
          </a:p>
          <a:p>
            <a:pPr lvl="1"/>
            <a:r>
              <a:rPr lang="en-US"/>
              <a:t>Prohibition on retaliation</a:t>
            </a:r>
          </a:p>
          <a:p>
            <a:pPr lvl="1"/>
            <a:r>
              <a:rPr lang="en-US"/>
              <a:t>Privacy practices</a:t>
            </a:r>
          </a:p>
          <a:p>
            <a:r>
              <a:rPr lang="en-US"/>
              <a:t>Avoid opening questions that ask to retell a story if unnecessary</a:t>
            </a:r>
          </a:p>
          <a:p>
            <a:r>
              <a:rPr lang="en-US"/>
              <a:t>I’m going to ask one question and let you answer. I will listen to all of your answer without interruption. Then, you can tell me when you’re done answering the question. Is that okay?</a:t>
            </a:r>
          </a:p>
          <a:p>
            <a:r>
              <a:rPr lang="en-US"/>
              <a:t>Options:</a:t>
            </a:r>
          </a:p>
          <a:p>
            <a:pPr lvl="1"/>
            <a:r>
              <a:rPr lang="en-US"/>
              <a:t>Where would you like to start?</a:t>
            </a:r>
          </a:p>
          <a:p>
            <a:pPr lvl="1"/>
            <a:r>
              <a:rPr lang="en-US"/>
              <a:t>What would you like to share about that day?</a:t>
            </a:r>
          </a:p>
          <a:p>
            <a:pPr lvl="1"/>
            <a:r>
              <a:rPr lang="en-US"/>
              <a:t>Where’s most comfortable to begin?</a:t>
            </a:r>
          </a:p>
          <a:p>
            <a:r>
              <a:rPr lang="en-US"/>
              <a:t>Don’t force chronology</a:t>
            </a:r>
          </a:p>
          <a:p>
            <a:endParaRPr lang="en-US"/>
          </a:p>
        </p:txBody>
      </p:sp>
      <p:sp>
        <p:nvSpPr>
          <p:cNvPr id="4" name="Slide Number Placeholder 3">
            <a:extLst>
              <a:ext uri="{FF2B5EF4-FFF2-40B4-BE49-F238E27FC236}">
                <a16:creationId xmlns:a16="http://schemas.microsoft.com/office/drawing/2014/main" id="{3AD3473C-3476-F64B-8560-EF0E66A06D6D}"/>
              </a:ext>
            </a:extLst>
          </p:cNvPr>
          <p:cNvSpPr>
            <a:spLocks noGrp="1"/>
          </p:cNvSpPr>
          <p:nvPr>
            <p:ph type="sldNum" sz="quarter" idx="10"/>
          </p:nvPr>
        </p:nvSpPr>
        <p:spPr/>
        <p:txBody>
          <a:bodyPr/>
          <a:lstStyle/>
          <a:p>
            <a:fld id="{48F63A3B-78C7-47BE-AE5E-E10140E04643}" type="slidenum">
              <a:rPr lang="en-US" smtClean="0"/>
              <a:pPr/>
              <a:t>44</a:t>
            </a:fld>
            <a:endParaRPr lang="en-US"/>
          </a:p>
        </p:txBody>
      </p:sp>
      <p:sp>
        <p:nvSpPr>
          <p:cNvPr id="5" name="TextBox 4">
            <a:extLst>
              <a:ext uri="{FF2B5EF4-FFF2-40B4-BE49-F238E27FC236}">
                <a16:creationId xmlns:a16="http://schemas.microsoft.com/office/drawing/2014/main" id="{E54D50E0-6B51-37BE-8E1A-C2024383938F}"/>
              </a:ext>
            </a:extLst>
          </p:cNvPr>
          <p:cNvSpPr txBox="1"/>
          <p:nvPr/>
        </p:nvSpPr>
        <p:spPr>
          <a:xfrm>
            <a:off x="1054318" y="6325966"/>
            <a:ext cx="5966967" cy="369332"/>
          </a:xfrm>
          <a:prstGeom prst="rect">
            <a:avLst/>
          </a:prstGeom>
          <a:noFill/>
        </p:spPr>
        <p:txBody>
          <a:bodyPr wrap="square" rtlCol="0">
            <a:spAutoFit/>
          </a:bodyPr>
          <a:lstStyle/>
          <a:p>
            <a:r>
              <a:rPr lang="en-US"/>
              <a:t>(Adapted from </a:t>
            </a:r>
            <a:r>
              <a:rPr lang="en-US" err="1"/>
              <a:t>Veidlinger</a:t>
            </a:r>
            <a:r>
              <a:rPr lang="en-US"/>
              <a:t>, 2022 and Cleary-Botticelli, 2021)</a:t>
            </a:r>
          </a:p>
        </p:txBody>
      </p:sp>
    </p:spTree>
    <p:extLst>
      <p:ext uri="{BB962C8B-B14F-4D97-AF65-F5344CB8AC3E}">
        <p14:creationId xmlns:p14="http://schemas.microsoft.com/office/powerpoint/2010/main" val="3744502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F663-1269-07AA-8BB9-897EFE6BBE98}"/>
              </a:ext>
            </a:extLst>
          </p:cNvPr>
          <p:cNvSpPr>
            <a:spLocks noGrp="1"/>
          </p:cNvSpPr>
          <p:nvPr>
            <p:ph type="title"/>
          </p:nvPr>
        </p:nvSpPr>
        <p:spPr/>
        <p:txBody>
          <a:bodyPr/>
          <a:lstStyle/>
          <a:p>
            <a:r>
              <a:rPr lang="en-US"/>
              <a:t>Investigation structure</a:t>
            </a:r>
          </a:p>
        </p:txBody>
      </p:sp>
      <p:sp>
        <p:nvSpPr>
          <p:cNvPr id="3" name="Content Placeholder 2">
            <a:extLst>
              <a:ext uri="{FF2B5EF4-FFF2-40B4-BE49-F238E27FC236}">
                <a16:creationId xmlns:a16="http://schemas.microsoft.com/office/drawing/2014/main" id="{33244D26-A085-78A8-DF51-EDD952265A8A}"/>
              </a:ext>
            </a:extLst>
          </p:cNvPr>
          <p:cNvSpPr>
            <a:spLocks noGrp="1"/>
          </p:cNvSpPr>
          <p:nvPr>
            <p:ph sz="quarter" idx="4"/>
          </p:nvPr>
        </p:nvSpPr>
        <p:spPr/>
        <p:txBody>
          <a:bodyPr/>
          <a:lstStyle/>
          <a:p>
            <a:r>
              <a:rPr lang="en-US"/>
              <a:t>Make a note about every written or electronic evidence they mention</a:t>
            </a:r>
          </a:p>
          <a:p>
            <a:r>
              <a:rPr lang="en-US"/>
              <a:t>Ask for and discus witnesses</a:t>
            </a:r>
          </a:p>
          <a:p>
            <a:r>
              <a:rPr lang="en-US"/>
              <a:t>Ask for and discuss questions for party/witnesses</a:t>
            </a:r>
          </a:p>
          <a:p>
            <a:r>
              <a:rPr lang="en-US"/>
              <a:t>Last question should be- is there anything you’d like to add that I haven’t asked about?</a:t>
            </a:r>
          </a:p>
          <a:p>
            <a:r>
              <a:rPr lang="en-US"/>
              <a:t>Review evidence discusses</a:t>
            </a:r>
          </a:p>
          <a:p>
            <a:r>
              <a:rPr lang="en-US"/>
              <a:t>Remind them of next steps</a:t>
            </a:r>
          </a:p>
        </p:txBody>
      </p:sp>
      <p:sp>
        <p:nvSpPr>
          <p:cNvPr id="4" name="Slide Number Placeholder 3">
            <a:extLst>
              <a:ext uri="{FF2B5EF4-FFF2-40B4-BE49-F238E27FC236}">
                <a16:creationId xmlns:a16="http://schemas.microsoft.com/office/drawing/2014/main" id="{3AD3473C-3476-F64B-8560-EF0E66A06D6D}"/>
              </a:ext>
            </a:extLst>
          </p:cNvPr>
          <p:cNvSpPr>
            <a:spLocks noGrp="1"/>
          </p:cNvSpPr>
          <p:nvPr>
            <p:ph type="sldNum" sz="quarter" idx="10"/>
          </p:nvPr>
        </p:nvSpPr>
        <p:spPr/>
        <p:txBody>
          <a:bodyPr/>
          <a:lstStyle/>
          <a:p>
            <a:fld id="{48F63A3B-78C7-47BE-AE5E-E10140E04643}" type="slidenum">
              <a:rPr lang="en-US" smtClean="0"/>
              <a:pPr/>
              <a:t>45</a:t>
            </a:fld>
            <a:endParaRPr lang="en-US"/>
          </a:p>
        </p:txBody>
      </p:sp>
      <p:sp>
        <p:nvSpPr>
          <p:cNvPr id="5" name="TextBox 4">
            <a:extLst>
              <a:ext uri="{FF2B5EF4-FFF2-40B4-BE49-F238E27FC236}">
                <a16:creationId xmlns:a16="http://schemas.microsoft.com/office/drawing/2014/main" id="{E54D50E0-6B51-37BE-8E1A-C2024383938F}"/>
              </a:ext>
            </a:extLst>
          </p:cNvPr>
          <p:cNvSpPr txBox="1"/>
          <p:nvPr/>
        </p:nvSpPr>
        <p:spPr>
          <a:xfrm>
            <a:off x="1111469" y="6424448"/>
            <a:ext cx="3823138" cy="369332"/>
          </a:xfrm>
          <a:prstGeom prst="rect">
            <a:avLst/>
          </a:prstGeom>
          <a:noFill/>
        </p:spPr>
        <p:txBody>
          <a:bodyPr wrap="square" rtlCol="0">
            <a:spAutoFit/>
          </a:bodyPr>
          <a:lstStyle/>
          <a:p>
            <a:r>
              <a:rPr lang="en-US"/>
              <a:t>(Adapted from </a:t>
            </a:r>
            <a:r>
              <a:rPr lang="en-US" err="1"/>
              <a:t>Veidlinger</a:t>
            </a:r>
            <a:r>
              <a:rPr lang="en-US"/>
              <a:t>, 2022)</a:t>
            </a:r>
          </a:p>
        </p:txBody>
      </p:sp>
    </p:spTree>
    <p:extLst>
      <p:ext uri="{BB962C8B-B14F-4D97-AF65-F5344CB8AC3E}">
        <p14:creationId xmlns:p14="http://schemas.microsoft.com/office/powerpoint/2010/main" val="842824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4043-450F-7B8E-AF27-B3AE39924898}"/>
              </a:ext>
            </a:extLst>
          </p:cNvPr>
          <p:cNvSpPr>
            <a:spLocks noGrp="1"/>
          </p:cNvSpPr>
          <p:nvPr>
            <p:ph type="title"/>
          </p:nvPr>
        </p:nvSpPr>
        <p:spPr/>
        <p:txBody>
          <a:bodyPr/>
          <a:lstStyle/>
          <a:p>
            <a:r>
              <a:rPr lang="en-US"/>
              <a:t>Investigatory questioning</a:t>
            </a:r>
          </a:p>
        </p:txBody>
      </p:sp>
      <p:sp>
        <p:nvSpPr>
          <p:cNvPr id="3" name="Content Placeholder 2">
            <a:extLst>
              <a:ext uri="{FF2B5EF4-FFF2-40B4-BE49-F238E27FC236}">
                <a16:creationId xmlns:a16="http://schemas.microsoft.com/office/drawing/2014/main" id="{A6AA877F-2CF9-17C0-FDB0-E576E0CB09D0}"/>
              </a:ext>
            </a:extLst>
          </p:cNvPr>
          <p:cNvSpPr>
            <a:spLocks noGrp="1"/>
          </p:cNvSpPr>
          <p:nvPr>
            <p:ph sz="quarter" idx="4"/>
          </p:nvPr>
        </p:nvSpPr>
        <p:spPr/>
        <p:txBody>
          <a:bodyPr>
            <a:normAutofit fontScale="92500" lnSpcReduction="10000"/>
          </a:bodyPr>
          <a:lstStyle/>
          <a:p>
            <a:r>
              <a:rPr lang="en-US" u="sng"/>
              <a:t>Tell me about </a:t>
            </a:r>
            <a:r>
              <a:rPr lang="en-US"/>
              <a:t>walking to Cal’s office.</a:t>
            </a:r>
          </a:p>
          <a:p>
            <a:r>
              <a:rPr lang="en-US" u="sng"/>
              <a:t>Help me understand </a:t>
            </a:r>
            <a:r>
              <a:rPr lang="en-US"/>
              <a:t>what was happening on while you and Cal were in Cal’s office.</a:t>
            </a:r>
          </a:p>
          <a:p>
            <a:r>
              <a:rPr lang="en-US" u="sng"/>
              <a:t>What were your thoughts and feelings </a:t>
            </a:r>
            <a:r>
              <a:rPr lang="en-US"/>
              <a:t>when you first got to Cal’s office?</a:t>
            </a:r>
          </a:p>
          <a:p>
            <a:r>
              <a:rPr lang="en-US" u="sng"/>
              <a:t>You said </a:t>
            </a:r>
            <a:r>
              <a:rPr lang="en-US"/>
              <a:t>you felt trapped. </a:t>
            </a:r>
            <a:r>
              <a:rPr lang="en-US" u="sng"/>
              <a:t>I want to make sure I understand what you mean by </a:t>
            </a:r>
            <a:r>
              <a:rPr lang="en-US"/>
              <a:t>feeling trapped- can you elaborate?</a:t>
            </a:r>
          </a:p>
          <a:p>
            <a:r>
              <a:rPr lang="en-US" u="sng"/>
              <a:t>I don’t want to make any assumptions, so can you explain what you mean when you said </a:t>
            </a:r>
            <a:r>
              <a:rPr lang="en-US"/>
              <a:t>that Cal had been making you uncomfortable?</a:t>
            </a:r>
          </a:p>
          <a:p>
            <a:r>
              <a:rPr lang="en-US" u="sng"/>
              <a:t>I am going to ask about </a:t>
            </a:r>
            <a:r>
              <a:rPr lang="en-US"/>
              <a:t>what happened once Cal came around the desk. </a:t>
            </a:r>
            <a:r>
              <a:rPr lang="en-US" u="sng"/>
              <a:t>It’s important that I gather as much information as possible about part of the encounter because the decision-maker will need that information to make a determination</a:t>
            </a:r>
            <a:r>
              <a:rPr lang="en-US"/>
              <a:t>. So, I’m going to ask some </a:t>
            </a:r>
            <a:r>
              <a:rPr lang="en-US" u="sng"/>
              <a:t>detailed questions and want you to share details about</a:t>
            </a:r>
            <a:r>
              <a:rPr lang="en-US"/>
              <a:t>….</a:t>
            </a:r>
          </a:p>
          <a:p>
            <a:r>
              <a:rPr lang="en-US" u="sng"/>
              <a:t>What were you hearing </a:t>
            </a:r>
            <a:r>
              <a:rPr lang="en-US"/>
              <a:t>when Cal was removing your clothes?</a:t>
            </a:r>
          </a:p>
          <a:p>
            <a:r>
              <a:rPr lang="en-US" u="sng"/>
              <a:t>How did you know </a:t>
            </a:r>
            <a:r>
              <a:rPr lang="en-US"/>
              <a:t>Cal wanted to engage in kissing?</a:t>
            </a:r>
          </a:p>
        </p:txBody>
      </p:sp>
      <p:sp>
        <p:nvSpPr>
          <p:cNvPr id="4" name="Slide Number Placeholder 3">
            <a:extLst>
              <a:ext uri="{FF2B5EF4-FFF2-40B4-BE49-F238E27FC236}">
                <a16:creationId xmlns:a16="http://schemas.microsoft.com/office/drawing/2014/main" id="{652006DF-92DE-CF9D-3498-4F18BF0AA614}"/>
              </a:ext>
            </a:extLst>
          </p:cNvPr>
          <p:cNvSpPr>
            <a:spLocks noGrp="1"/>
          </p:cNvSpPr>
          <p:nvPr>
            <p:ph type="sldNum" sz="quarter" idx="10"/>
          </p:nvPr>
        </p:nvSpPr>
        <p:spPr/>
        <p:txBody>
          <a:bodyPr/>
          <a:lstStyle/>
          <a:p>
            <a:fld id="{48F63A3B-78C7-47BE-AE5E-E10140E04643}" type="slidenum">
              <a:rPr lang="en-US" smtClean="0"/>
              <a:pPr/>
              <a:t>46</a:t>
            </a:fld>
            <a:endParaRPr lang="en-US"/>
          </a:p>
        </p:txBody>
      </p:sp>
      <p:sp>
        <p:nvSpPr>
          <p:cNvPr id="5" name="TextBox 4">
            <a:extLst>
              <a:ext uri="{FF2B5EF4-FFF2-40B4-BE49-F238E27FC236}">
                <a16:creationId xmlns:a16="http://schemas.microsoft.com/office/drawing/2014/main" id="{5DE4BC08-2DE5-6F02-5B8C-5971124ED01C}"/>
              </a:ext>
            </a:extLst>
          </p:cNvPr>
          <p:cNvSpPr txBox="1"/>
          <p:nvPr/>
        </p:nvSpPr>
        <p:spPr>
          <a:xfrm>
            <a:off x="1111469" y="6424448"/>
            <a:ext cx="3823138" cy="369332"/>
          </a:xfrm>
          <a:prstGeom prst="rect">
            <a:avLst/>
          </a:prstGeom>
          <a:noFill/>
        </p:spPr>
        <p:txBody>
          <a:bodyPr wrap="square" rtlCol="0">
            <a:spAutoFit/>
          </a:bodyPr>
          <a:lstStyle/>
          <a:p>
            <a:r>
              <a:rPr lang="en-US"/>
              <a:t>(Adapted from </a:t>
            </a:r>
            <a:r>
              <a:rPr lang="en-US" err="1"/>
              <a:t>Veidlinger</a:t>
            </a:r>
            <a:r>
              <a:rPr lang="en-US"/>
              <a:t>, 2022)</a:t>
            </a:r>
          </a:p>
        </p:txBody>
      </p:sp>
    </p:spTree>
    <p:extLst>
      <p:ext uri="{BB962C8B-B14F-4D97-AF65-F5344CB8AC3E}">
        <p14:creationId xmlns:p14="http://schemas.microsoft.com/office/powerpoint/2010/main" val="824387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F2A7-F7C4-36E5-15DD-AC98B84D2366}"/>
              </a:ext>
            </a:extLst>
          </p:cNvPr>
          <p:cNvSpPr>
            <a:spLocks noGrp="1"/>
          </p:cNvSpPr>
          <p:nvPr>
            <p:ph type="ctrTitle"/>
          </p:nvPr>
        </p:nvSpPr>
        <p:spPr/>
        <p:txBody>
          <a:bodyPr/>
          <a:lstStyle/>
          <a:p>
            <a:r>
              <a:rPr lang="en-US">
                <a:hlinkClick r:id="rId2"/>
              </a:rPr>
              <a:t>Investigation report template</a:t>
            </a:r>
            <a:endParaRPr lang="en-US"/>
          </a:p>
        </p:txBody>
      </p:sp>
      <p:sp>
        <p:nvSpPr>
          <p:cNvPr id="4" name="Slide Number Placeholder 3">
            <a:extLst>
              <a:ext uri="{FF2B5EF4-FFF2-40B4-BE49-F238E27FC236}">
                <a16:creationId xmlns:a16="http://schemas.microsoft.com/office/drawing/2014/main" id="{734286FC-64C0-5956-82F4-E64F72EF6CAC}"/>
              </a:ext>
            </a:extLst>
          </p:cNvPr>
          <p:cNvSpPr>
            <a:spLocks noGrp="1"/>
          </p:cNvSpPr>
          <p:nvPr>
            <p:ph type="sldNum" sz="quarter" idx="4294967295"/>
          </p:nvPr>
        </p:nvSpPr>
        <p:spPr>
          <a:xfrm>
            <a:off x="11125200" y="457200"/>
            <a:ext cx="1066800" cy="471488"/>
          </a:xfrm>
        </p:spPr>
        <p:txBody>
          <a:bodyPr/>
          <a:lstStyle/>
          <a:p>
            <a:fld id="{48F63A3B-78C7-47BE-AE5E-E10140E04643}" type="slidenum">
              <a:rPr lang="en-US" smtClean="0"/>
              <a:pPr/>
              <a:t>47</a:t>
            </a:fld>
            <a:endParaRPr lang="en-US"/>
          </a:p>
        </p:txBody>
      </p:sp>
    </p:spTree>
    <p:extLst>
      <p:ext uri="{BB962C8B-B14F-4D97-AF65-F5344CB8AC3E}">
        <p14:creationId xmlns:p14="http://schemas.microsoft.com/office/powerpoint/2010/main" val="325189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BF90F-8441-FBB6-7F2E-8C88A19901CA}"/>
              </a:ext>
            </a:extLst>
          </p:cNvPr>
          <p:cNvSpPr>
            <a:spLocks noGrp="1"/>
          </p:cNvSpPr>
          <p:nvPr>
            <p:ph type="title"/>
          </p:nvPr>
        </p:nvSpPr>
        <p:spPr/>
        <p:txBody>
          <a:bodyPr/>
          <a:lstStyle/>
          <a:p>
            <a:r>
              <a:rPr lang="en-US"/>
              <a:t>preponderance</a:t>
            </a:r>
          </a:p>
        </p:txBody>
      </p:sp>
      <p:sp>
        <p:nvSpPr>
          <p:cNvPr id="3" name="Content Placeholder 2">
            <a:extLst>
              <a:ext uri="{FF2B5EF4-FFF2-40B4-BE49-F238E27FC236}">
                <a16:creationId xmlns:a16="http://schemas.microsoft.com/office/drawing/2014/main" id="{CC61DF40-BA01-9C59-6EC9-8C86CA43CA51}"/>
              </a:ext>
            </a:extLst>
          </p:cNvPr>
          <p:cNvSpPr>
            <a:spLocks noGrp="1"/>
          </p:cNvSpPr>
          <p:nvPr>
            <p:ph sz="quarter" idx="4"/>
          </p:nvPr>
        </p:nvSpPr>
        <p:spPr/>
        <p:txBody>
          <a:bodyPr/>
          <a:lstStyle/>
          <a:p>
            <a:r>
              <a:rPr lang="en-US"/>
              <a:t>The decision-maker(s) will make findings of fact and determinations using a preponderance of evidence standard. </a:t>
            </a:r>
          </a:p>
          <a:p>
            <a:r>
              <a:rPr lang="en-US"/>
              <a:t>Preponderance means more likely than not or 50% and a weighted feather.</a:t>
            </a:r>
          </a:p>
          <a:p>
            <a:r>
              <a:rPr lang="en-US"/>
              <a:t>The decision-maker(s) bears the burden for ensuring the preponderance of the evidence and the burden of gathering evidence is sufficient to determine that the respondent is responsible for a violation of this policy. </a:t>
            </a:r>
          </a:p>
        </p:txBody>
      </p:sp>
    </p:spTree>
    <p:extLst>
      <p:ext uri="{BB962C8B-B14F-4D97-AF65-F5344CB8AC3E}">
        <p14:creationId xmlns:p14="http://schemas.microsoft.com/office/powerpoint/2010/main" val="150397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1000" y="5797551"/>
            <a:ext cx="11430000" cy="488950"/>
          </a:xfrm>
        </p:spPr>
        <p:txBody>
          <a:bodyPr>
            <a:normAutofit/>
          </a:bodyPr>
          <a:lstStyle/>
          <a:p>
            <a:r>
              <a:rPr lang="en-US" sz="800"/>
              <a:t>Adapted from ATIXA</a:t>
            </a:r>
          </a:p>
        </p:txBody>
      </p:sp>
      <p:sp>
        <p:nvSpPr>
          <p:cNvPr id="4" name="Title 3"/>
          <p:cNvSpPr>
            <a:spLocks noGrp="1"/>
          </p:cNvSpPr>
          <p:nvPr>
            <p:ph type="title"/>
          </p:nvPr>
        </p:nvSpPr>
        <p:spPr/>
        <p:txBody>
          <a:bodyPr/>
          <a:lstStyle/>
          <a:p>
            <a:r>
              <a:rPr lang="en-US"/>
              <a:t>Understanding Evidence Thresholds </a:t>
            </a:r>
          </a:p>
        </p:txBody>
      </p:sp>
      <p:cxnSp>
        <p:nvCxnSpPr>
          <p:cNvPr id="6" name="Straight Connector 5"/>
          <p:cNvCxnSpPr/>
          <p:nvPr/>
        </p:nvCxnSpPr>
        <p:spPr>
          <a:xfrm>
            <a:off x="2400300" y="3606800"/>
            <a:ext cx="3695700" cy="0"/>
          </a:xfrm>
          <a:prstGeom prst="line">
            <a:avLst/>
          </a:prstGeom>
          <a:ln w="5715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3606800"/>
            <a:ext cx="3632200" cy="0"/>
          </a:xfrm>
          <a:prstGeom prst="line">
            <a:avLst/>
          </a:prstGeom>
          <a:ln w="5715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35328" y="3276600"/>
            <a:ext cx="0" cy="57150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809750" y="457200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rgbClr val="FFFFFF"/>
                </a:solidFill>
                <a:latin typeface="Helvetica"/>
                <a:cs typeface="Helvetica"/>
              </a:rPr>
              <a:t>No Evidence</a:t>
            </a:r>
          </a:p>
        </p:txBody>
      </p:sp>
      <p:sp>
        <p:nvSpPr>
          <p:cNvPr id="15" name="Rectangle 14"/>
          <p:cNvSpPr/>
          <p:nvPr/>
        </p:nvSpPr>
        <p:spPr>
          <a:xfrm>
            <a:off x="3381375" y="211455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rgbClr val="FFFFFF"/>
                </a:solidFill>
                <a:latin typeface="Helvetica"/>
                <a:cs typeface="Helvetica"/>
              </a:rPr>
              <a:t>Insufficient Evidence</a:t>
            </a:r>
          </a:p>
        </p:txBody>
      </p:sp>
      <p:sp>
        <p:nvSpPr>
          <p:cNvPr id="16" name="Rectangle 15"/>
          <p:cNvSpPr/>
          <p:nvPr/>
        </p:nvSpPr>
        <p:spPr>
          <a:xfrm>
            <a:off x="4953000" y="457835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rgbClr val="FFFFFF"/>
                </a:solidFill>
                <a:latin typeface="Helvetica"/>
                <a:cs typeface="Helvetica"/>
              </a:rPr>
              <a:t>Preponderance of the Evidence/</a:t>
            </a:r>
            <a:r>
              <a:rPr lang="x-none" sz="1200">
                <a:solidFill>
                  <a:srgbClr val="FFFFFF"/>
                </a:solidFill>
                <a:latin typeface="Helvetica"/>
                <a:cs typeface="Helvetica"/>
              </a:rPr>
              <a:t> </a:t>
            </a:r>
            <a:r>
              <a:rPr lang="en-US" sz="1200">
                <a:solidFill>
                  <a:srgbClr val="FFFFFF"/>
                </a:solidFill>
                <a:latin typeface="Helvetica"/>
                <a:cs typeface="Helvetica"/>
              </a:rPr>
              <a:t>More Likely Than Not</a:t>
            </a:r>
          </a:p>
        </p:txBody>
      </p:sp>
      <p:sp>
        <p:nvSpPr>
          <p:cNvPr id="17" name="Rectangle 16"/>
          <p:cNvSpPr/>
          <p:nvPr/>
        </p:nvSpPr>
        <p:spPr>
          <a:xfrm>
            <a:off x="6521450" y="211455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rgbClr val="FFFFFF"/>
                </a:solidFill>
                <a:latin typeface="Helvetica"/>
                <a:cs typeface="Helvetica"/>
              </a:rPr>
              <a:t>Clear and Convincing</a:t>
            </a:r>
          </a:p>
        </p:txBody>
      </p:sp>
      <p:sp>
        <p:nvSpPr>
          <p:cNvPr id="18" name="Rectangle 17"/>
          <p:cNvSpPr/>
          <p:nvPr/>
        </p:nvSpPr>
        <p:spPr>
          <a:xfrm>
            <a:off x="8105775" y="4572000"/>
            <a:ext cx="2286000" cy="488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solidFill>
                  <a:srgbClr val="FFFFFF"/>
                </a:solidFill>
                <a:latin typeface="Helvetica"/>
                <a:cs typeface="Helvetica"/>
              </a:rPr>
              <a:t>Beyond a Reasonable Doubt</a:t>
            </a:r>
          </a:p>
        </p:txBody>
      </p:sp>
      <p:cxnSp>
        <p:nvCxnSpPr>
          <p:cNvPr id="20" name="Straight Arrow Connector 19"/>
          <p:cNvCxnSpPr>
            <a:stCxn id="15" idx="2"/>
          </p:cNvCxnSpPr>
          <p:nvPr/>
        </p:nvCxnSpPr>
        <p:spPr>
          <a:xfrm>
            <a:off x="4524375" y="2603500"/>
            <a:ext cx="0" cy="9588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600325" y="3660775"/>
            <a:ext cx="0" cy="9334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77150" y="2603500"/>
            <a:ext cx="0" cy="9588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35328" y="3863975"/>
            <a:ext cx="0" cy="7302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298858" y="3638550"/>
            <a:ext cx="0" cy="93345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40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46D645-1A45-86B6-84B7-D0C894820360}"/>
              </a:ext>
            </a:extLst>
          </p:cNvPr>
          <p:cNvSpPr txBox="1"/>
          <p:nvPr/>
        </p:nvSpPr>
        <p:spPr>
          <a:xfrm>
            <a:off x="424961" y="448408"/>
            <a:ext cx="11342077" cy="923330"/>
          </a:xfrm>
          <a:prstGeom prst="rect">
            <a:avLst/>
          </a:prstGeom>
          <a:noFill/>
        </p:spPr>
        <p:txBody>
          <a:bodyPr wrap="square" rtlCol="0">
            <a:spAutoFit/>
          </a:bodyPr>
          <a:lstStyle/>
          <a:p>
            <a:r>
              <a:rPr lang="en-US" sz="5400" b="1" cap="all">
                <a:solidFill>
                  <a:schemeClr val="accent6"/>
                </a:solidFill>
                <a:latin typeface="+mj-lt"/>
                <a:ea typeface="+mj-ea"/>
                <a:cs typeface="+mj-cs"/>
              </a:rPr>
              <a:t>Current landscape/plan</a:t>
            </a:r>
          </a:p>
        </p:txBody>
      </p:sp>
      <p:sp>
        <p:nvSpPr>
          <p:cNvPr id="3" name="TextBox 2">
            <a:extLst>
              <a:ext uri="{FF2B5EF4-FFF2-40B4-BE49-F238E27FC236}">
                <a16:creationId xmlns:a16="http://schemas.microsoft.com/office/drawing/2014/main" id="{F8D1C663-4DAE-EB1B-C9BB-156D737F5D7A}"/>
              </a:ext>
            </a:extLst>
          </p:cNvPr>
          <p:cNvSpPr txBox="1"/>
          <p:nvPr/>
        </p:nvSpPr>
        <p:spPr>
          <a:xfrm>
            <a:off x="630315" y="1642369"/>
            <a:ext cx="10910656" cy="2308324"/>
          </a:xfrm>
          <a:prstGeom prst="rect">
            <a:avLst/>
          </a:prstGeom>
          <a:noFill/>
        </p:spPr>
        <p:txBody>
          <a:bodyPr wrap="square" rtlCol="0">
            <a:spAutoFit/>
          </a:bodyPr>
          <a:lstStyle/>
          <a:p>
            <a:pPr marL="285750" indent="-285750">
              <a:buFont typeface="Arial" panose="020B0604020202020204" pitchFamily="34" charset="0"/>
              <a:buChar char="•"/>
            </a:pPr>
            <a:r>
              <a:rPr lang="en-US"/>
              <a:t>Regulations were released April 2024 and scheduled to be implemented August 1, 2024</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An injunction from Kansas prohibits the implementation of 2024 regulations at Loyola</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Will implement 2020 compliant policy for incidents consistent with 2020 regulation jurisdiction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Will implement Sex-based Harassment and Discrimination Policy for incidents not under 2020 regulation jurisdiction</a:t>
            </a:r>
          </a:p>
        </p:txBody>
      </p:sp>
      <p:pic>
        <p:nvPicPr>
          <p:cNvPr id="4" name="Picture 2" descr="Vince Lombardi in a white coat and hat says what the hell 's going on out here.">
            <a:extLst>
              <a:ext uri="{FF2B5EF4-FFF2-40B4-BE49-F238E27FC236}">
                <a16:creationId xmlns:a16="http://schemas.microsoft.com/office/drawing/2014/main" id="{C4693746-94A4-CE8C-A51D-D813D52FF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22" y="3740178"/>
            <a:ext cx="3962356" cy="278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86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8ABDF54-83E9-4391-B1D3-FB1CF80F8A19}"/>
              </a:ext>
            </a:extLst>
          </p:cNvPr>
          <p:cNvSpPr>
            <a:spLocks noGrp="1"/>
          </p:cNvSpPr>
          <p:nvPr>
            <p:ph type="body" sz="quarter" idx="12"/>
          </p:nvPr>
        </p:nvSpPr>
        <p:spPr/>
        <p:txBody>
          <a:bodyPr>
            <a:normAutofit fontScale="77500" lnSpcReduction="20000"/>
          </a:bodyPr>
          <a:lstStyle/>
          <a:p>
            <a:r>
              <a:rPr lang="en-US"/>
              <a:t>Adapted from ATIXA</a:t>
            </a:r>
          </a:p>
          <a:p>
            <a:endParaRPr lang="en-US"/>
          </a:p>
        </p:txBody>
      </p:sp>
      <p:sp>
        <p:nvSpPr>
          <p:cNvPr id="5" name="Content Placeholder 4">
            <a:extLst>
              <a:ext uri="{FF2B5EF4-FFF2-40B4-BE49-F238E27FC236}">
                <a16:creationId xmlns:a16="http://schemas.microsoft.com/office/drawing/2014/main" id="{9EEC37D4-4370-4F67-8D31-80A488B4BFB6}"/>
              </a:ext>
            </a:extLst>
          </p:cNvPr>
          <p:cNvSpPr>
            <a:spLocks noGrp="1"/>
          </p:cNvSpPr>
          <p:nvPr>
            <p:ph sz="quarter" idx="13"/>
          </p:nvPr>
        </p:nvSpPr>
        <p:spPr/>
        <p:txBody>
          <a:bodyPr/>
          <a:lstStyle/>
          <a:p>
            <a:pPr>
              <a:buClr>
                <a:srgbClr val="C00000"/>
              </a:buClr>
              <a:buFont typeface="Arial" charset="0"/>
              <a:buChar char="•"/>
            </a:pPr>
            <a:r>
              <a:rPr lang="en-US"/>
              <a:t>Investigators should focus on the evidence shows. </a:t>
            </a:r>
          </a:p>
          <a:p>
            <a:pPr marL="0" indent="0">
              <a:buClr>
                <a:srgbClr val="C00000"/>
              </a:buClr>
              <a:buNone/>
            </a:pPr>
            <a:endParaRPr lang="en-US"/>
          </a:p>
          <a:p>
            <a:pPr>
              <a:buClr>
                <a:srgbClr val="C00000"/>
              </a:buClr>
              <a:buFont typeface="Arial" charset="0"/>
              <a:buChar char="•"/>
            </a:pPr>
            <a:r>
              <a:rPr lang="en-US"/>
              <a:t>If the evidence is 50/50, the tie goes to the responding party. Every time. </a:t>
            </a:r>
          </a:p>
          <a:p>
            <a:pPr>
              <a:buClr>
                <a:srgbClr val="C00000"/>
              </a:buClr>
              <a:buFont typeface="Arial" charset="0"/>
              <a:buChar char="•"/>
            </a:pPr>
            <a:endParaRPr lang="en-US" sz="900"/>
          </a:p>
          <a:p>
            <a:pPr>
              <a:buClr>
                <a:srgbClr val="C00000"/>
              </a:buClr>
              <a:buFont typeface="Arial" charset="0"/>
              <a:buChar char="•"/>
            </a:pPr>
            <a:r>
              <a:rPr lang="en-US"/>
              <a:t>Preponderance is not a high standard, and thus it must be respected steadfastly. </a:t>
            </a:r>
          </a:p>
          <a:p>
            <a:pPr lvl="1">
              <a:buClr>
                <a:srgbClr val="C00000"/>
              </a:buClr>
              <a:buFont typeface="Arial" charset="0"/>
              <a:buChar char="•"/>
            </a:pPr>
            <a:r>
              <a:rPr lang="en-US"/>
              <a:t>You may feel deep down that the responding party did what was alleged, but you can’t hold the individual accountable based on your feeling. It’s not what you feel, but what is proven by more than 50%, with reliable, relevant, and credible evidence. </a:t>
            </a:r>
          </a:p>
        </p:txBody>
      </p:sp>
      <p:sp>
        <p:nvSpPr>
          <p:cNvPr id="4" name="Title 3">
            <a:extLst>
              <a:ext uri="{FF2B5EF4-FFF2-40B4-BE49-F238E27FC236}">
                <a16:creationId xmlns:a16="http://schemas.microsoft.com/office/drawing/2014/main" id="{8B84BC40-AB97-406B-94C3-69D67B8D974D}"/>
              </a:ext>
            </a:extLst>
          </p:cNvPr>
          <p:cNvSpPr>
            <a:spLocks noGrp="1"/>
          </p:cNvSpPr>
          <p:nvPr>
            <p:ph type="title"/>
          </p:nvPr>
        </p:nvSpPr>
        <p:spPr>
          <a:xfrm>
            <a:off x="758952" y="731520"/>
            <a:ext cx="10671048" cy="773189"/>
          </a:xfrm>
        </p:spPr>
        <p:txBody>
          <a:bodyPr/>
          <a:lstStyle/>
          <a:p>
            <a:r>
              <a:rPr lang="en-US"/>
              <a:t>PREPONDERANCE</a:t>
            </a:r>
          </a:p>
        </p:txBody>
      </p:sp>
      <p:sp>
        <p:nvSpPr>
          <p:cNvPr id="2" name="TextBox 1"/>
          <p:cNvSpPr txBox="1"/>
          <p:nvPr/>
        </p:nvSpPr>
        <p:spPr>
          <a:xfrm>
            <a:off x="4191000" y="-190500"/>
            <a:ext cx="914400" cy="914400"/>
          </a:xfrm>
          <a:prstGeom prst="rect">
            <a:avLst/>
          </a:prstGeom>
          <a:noFill/>
        </p:spPr>
        <p:txBody>
          <a:bodyPr wrap="none" lIns="0" tIns="0" rIns="0" bIns="0" rtlCol="0" anchor="t" anchorCtr="0">
            <a:noAutofit/>
          </a:bodyPr>
          <a:lstStyle/>
          <a:p>
            <a:pPr algn="l"/>
            <a:endParaRPr lang="en-US" err="1"/>
          </a:p>
        </p:txBody>
      </p:sp>
    </p:spTree>
    <p:extLst>
      <p:ext uri="{BB962C8B-B14F-4D97-AF65-F5344CB8AC3E}">
        <p14:creationId xmlns:p14="http://schemas.microsoft.com/office/powerpoint/2010/main" val="935973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EC37D4-4370-4F67-8D31-80A488B4BFB6}"/>
              </a:ext>
            </a:extLst>
          </p:cNvPr>
          <p:cNvSpPr>
            <a:spLocks noGrp="1"/>
          </p:cNvSpPr>
          <p:nvPr>
            <p:ph sz="quarter" idx="13"/>
          </p:nvPr>
        </p:nvSpPr>
        <p:spPr/>
        <p:txBody>
          <a:bodyPr/>
          <a:lstStyle/>
          <a:p>
            <a:pPr>
              <a:buClr>
                <a:srgbClr val="C00000"/>
              </a:buClr>
              <a:buFont typeface="Arial" charset="0"/>
              <a:buChar char="•"/>
            </a:pPr>
            <a:r>
              <a:rPr lang="en-US"/>
              <a:t>Preponderance of the evidence is the equitable standard of proof for a behavior covered by Title IX. The preponderance standard has been described as the greater weight of evidence (picture the scales of justice, tipped slightly one way or the other), more likely than not, 50.01 percent, or 50 percent plus a feather.</a:t>
            </a:r>
          </a:p>
          <a:p>
            <a:pPr>
              <a:buClr>
                <a:srgbClr val="C00000"/>
              </a:buClr>
              <a:buFont typeface="Arial" charset="0"/>
              <a:buChar char="•"/>
            </a:pPr>
            <a:endParaRPr lang="en-US" sz="900"/>
          </a:p>
          <a:p>
            <a:pPr>
              <a:buClr>
                <a:srgbClr val="C00000"/>
              </a:buClr>
              <a:buFont typeface="Arial" charset="0"/>
              <a:buChar char="•"/>
            </a:pPr>
            <a:r>
              <a:rPr lang="en-US"/>
              <a:t>In this sense, Investigators and final decision-makers are feather hunters, trying to find any feathers provided by the evidence and determine their weight and on which side of the scale they belong.</a:t>
            </a:r>
          </a:p>
        </p:txBody>
      </p:sp>
      <p:sp>
        <p:nvSpPr>
          <p:cNvPr id="4" name="Title 3">
            <a:extLst>
              <a:ext uri="{FF2B5EF4-FFF2-40B4-BE49-F238E27FC236}">
                <a16:creationId xmlns:a16="http://schemas.microsoft.com/office/drawing/2014/main" id="{8B84BC40-AB97-406B-94C3-69D67B8D974D}"/>
              </a:ext>
            </a:extLst>
          </p:cNvPr>
          <p:cNvSpPr>
            <a:spLocks noGrp="1"/>
          </p:cNvSpPr>
          <p:nvPr>
            <p:ph type="title"/>
          </p:nvPr>
        </p:nvSpPr>
        <p:spPr>
          <a:xfrm>
            <a:off x="758952" y="731521"/>
            <a:ext cx="10671048" cy="914400"/>
          </a:xfrm>
        </p:spPr>
        <p:txBody>
          <a:bodyPr/>
          <a:lstStyle/>
          <a:p>
            <a:r>
              <a:rPr lang="en-US"/>
              <a:t>PREPONDERANCE</a:t>
            </a:r>
          </a:p>
        </p:txBody>
      </p:sp>
      <p:sp>
        <p:nvSpPr>
          <p:cNvPr id="2" name="TextBox 1"/>
          <p:cNvSpPr txBox="1"/>
          <p:nvPr/>
        </p:nvSpPr>
        <p:spPr>
          <a:xfrm>
            <a:off x="4191000" y="-190500"/>
            <a:ext cx="914400" cy="914400"/>
          </a:xfrm>
          <a:prstGeom prst="rect">
            <a:avLst/>
          </a:prstGeom>
          <a:noFill/>
        </p:spPr>
        <p:txBody>
          <a:bodyPr wrap="none" lIns="0" tIns="0" rIns="0" bIns="0" rtlCol="0" anchor="t" anchorCtr="0">
            <a:noAutofit/>
          </a:bodyPr>
          <a:lstStyle/>
          <a:p>
            <a:pPr algn="l"/>
            <a:endParaRPr lang="en-US" err="1"/>
          </a:p>
        </p:txBody>
      </p:sp>
      <p:sp>
        <p:nvSpPr>
          <p:cNvPr id="7" name="Text Placeholder 6">
            <a:extLst>
              <a:ext uri="{FF2B5EF4-FFF2-40B4-BE49-F238E27FC236}">
                <a16:creationId xmlns:a16="http://schemas.microsoft.com/office/drawing/2014/main" id="{C8864916-3099-E848-BE87-10985A0B73CA}"/>
              </a:ext>
            </a:extLst>
          </p:cNvPr>
          <p:cNvSpPr>
            <a:spLocks noGrp="1"/>
          </p:cNvSpPr>
          <p:nvPr>
            <p:ph type="body" sz="quarter" idx="12"/>
          </p:nvPr>
        </p:nvSpPr>
        <p:spPr/>
        <p:txBody>
          <a:bodyPr>
            <a:normAutofit fontScale="77500" lnSpcReduction="20000"/>
          </a:bodyPr>
          <a:lstStyle/>
          <a:p>
            <a:r>
              <a:rPr lang="en-US"/>
              <a:t>Adapted from ATIXA</a:t>
            </a:r>
          </a:p>
        </p:txBody>
      </p:sp>
    </p:spTree>
    <p:extLst>
      <p:ext uri="{BB962C8B-B14F-4D97-AF65-F5344CB8AC3E}">
        <p14:creationId xmlns:p14="http://schemas.microsoft.com/office/powerpoint/2010/main" val="73737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2B8D2-70F0-791C-C595-05CF1A412154}"/>
              </a:ext>
            </a:extLst>
          </p:cNvPr>
          <p:cNvSpPr>
            <a:spLocks noGrp="1"/>
          </p:cNvSpPr>
          <p:nvPr>
            <p:ph type="title"/>
          </p:nvPr>
        </p:nvSpPr>
        <p:spPr>
          <a:xfrm>
            <a:off x="914399" y="16032"/>
            <a:ext cx="10511627" cy="1012785"/>
          </a:xfrm>
        </p:spPr>
        <p:txBody>
          <a:bodyPr anchor="b">
            <a:normAutofit/>
          </a:bodyPr>
          <a:lstStyle/>
          <a:p>
            <a:pPr>
              <a:lnSpc>
                <a:spcPct val="90000"/>
              </a:lnSpc>
            </a:pPr>
            <a:r>
              <a:rPr lang="en-US"/>
              <a:t>Evidentiary consideration</a:t>
            </a:r>
          </a:p>
        </p:txBody>
      </p:sp>
      <p:sp>
        <p:nvSpPr>
          <p:cNvPr id="2" name="Text Placeholder 1">
            <a:extLst>
              <a:ext uri="{FF2B5EF4-FFF2-40B4-BE49-F238E27FC236}">
                <a16:creationId xmlns:a16="http://schemas.microsoft.com/office/drawing/2014/main" id="{8A65C1C5-4B61-4FC5-883B-1416CE9E9B15}"/>
              </a:ext>
            </a:extLst>
          </p:cNvPr>
          <p:cNvSpPr>
            <a:spLocks noGrp="1"/>
          </p:cNvSpPr>
          <p:nvPr>
            <p:ph sz="quarter" idx="4"/>
          </p:nvPr>
        </p:nvSpPr>
        <p:spPr>
          <a:xfrm>
            <a:off x="840186" y="1128946"/>
            <a:ext cx="10511627" cy="4600108"/>
          </a:xfrm>
        </p:spPr>
        <p:txBody>
          <a:bodyPr>
            <a:noAutofit/>
          </a:bodyPr>
          <a:lstStyle/>
          <a:p>
            <a:pPr marL="0" marR="0">
              <a:lnSpc>
                <a:spcPct val="107000"/>
              </a:lnSpc>
              <a:spcBef>
                <a:spcPts val="600"/>
              </a:spcBef>
              <a:spcAft>
                <a:spcPts val="600"/>
              </a:spcAft>
            </a:pPr>
            <a:r>
              <a:rPr lang="en-US" sz="1600" kern="100">
                <a:solidFill>
                  <a:schemeClr val="tx1"/>
                </a:solidFill>
                <a:effectLst/>
                <a:ea typeface="Calibri" panose="020F0502020204030204" pitchFamily="34" charset="0"/>
                <a:cs typeface="Arial" panose="020B0604020202020204" pitchFamily="34" charset="0"/>
              </a:rPr>
              <a:t>Objective evaluation of all relevant evidence</a:t>
            </a:r>
          </a:p>
          <a:p>
            <a:pPr marL="0" marR="0">
              <a:lnSpc>
                <a:spcPct val="107000"/>
              </a:lnSpc>
              <a:spcBef>
                <a:spcPts val="600"/>
              </a:spcBef>
              <a:spcAft>
                <a:spcPts val="600"/>
              </a:spcAft>
            </a:pPr>
            <a:r>
              <a:rPr lang="en-US" sz="1600" kern="100">
                <a:solidFill>
                  <a:schemeClr val="tx1"/>
                </a:solidFill>
                <a:effectLst/>
                <a:ea typeface="Calibri" panose="020F0502020204030204" pitchFamily="34" charset="0"/>
                <a:cs typeface="Arial" panose="020B0604020202020204" pitchFamily="34" charset="0"/>
              </a:rPr>
              <a:t>Relevant Evidence is that which may aid in determining whether the allegation occurred, or whether the behavior constitutes a violation of Policy.  </a:t>
            </a:r>
          </a:p>
          <a:p>
            <a:pPr marL="0" marR="0">
              <a:lnSpc>
                <a:spcPct val="107000"/>
              </a:lnSpc>
              <a:spcBef>
                <a:spcPts val="600"/>
              </a:spcBef>
              <a:spcAft>
                <a:spcPts val="600"/>
              </a:spcAft>
            </a:pPr>
            <a:r>
              <a:rPr lang="en-US" sz="1600" kern="100">
                <a:solidFill>
                  <a:schemeClr val="tx1"/>
                </a:solidFill>
                <a:effectLst/>
                <a:ea typeface="Calibri" panose="020F0502020204030204" pitchFamily="34" charset="0"/>
                <a:cs typeface="Arial" panose="020B0604020202020204" pitchFamily="34" charset="0"/>
              </a:rPr>
              <a:t>Impermissible evidence is defined as:</a:t>
            </a:r>
          </a:p>
          <a:p>
            <a:pPr lvl="1">
              <a:lnSpc>
                <a:spcPct val="107000"/>
              </a:lnSpc>
              <a:spcBef>
                <a:spcPts val="600"/>
              </a:spcBef>
            </a:pPr>
            <a:r>
              <a:rPr lang="en-US" sz="1600" kern="100">
                <a:solidFill>
                  <a:schemeClr val="tx1"/>
                </a:solidFill>
                <a:effectLst/>
                <a:ea typeface="Calibri" panose="020F0502020204030204" pitchFamily="34" charset="0"/>
                <a:cs typeface="Arial" panose="020B0604020202020204" pitchFamily="34" charset="0"/>
              </a:rPr>
              <a:t>Evidence that relates to the </a:t>
            </a:r>
            <a:r>
              <a:rPr lang="en-US" sz="1600" b="1" u="sng" kern="100">
                <a:solidFill>
                  <a:schemeClr val="tx1"/>
                </a:solidFill>
                <a:effectLst/>
                <a:ea typeface="Calibri" panose="020F0502020204030204" pitchFamily="34" charset="0"/>
                <a:cs typeface="Arial" panose="020B0604020202020204" pitchFamily="34" charset="0"/>
              </a:rPr>
              <a:t>Complainant’s sexual interests or prior sexual conduct/history </a:t>
            </a:r>
            <a:r>
              <a:rPr lang="en-US" sz="1600" kern="100">
                <a:solidFill>
                  <a:schemeClr val="tx1"/>
                </a:solidFill>
                <a:effectLst/>
                <a:ea typeface="Calibri" panose="020F0502020204030204" pitchFamily="34" charset="0"/>
                <a:cs typeface="Arial" panose="020B0604020202020204" pitchFamily="34" charset="0"/>
              </a:rPr>
              <a:t>unless 1) evidence about the Complainant’s prior sexual conduct/history is offered to prove that someone other than the Respondent committed the alleged conduct, 2) is evidence to provide the source of an injury, or 3) is evidence about specific incidents of the Complainant’s prior sexual conduct with the Respondent that is offered to prove consent. </a:t>
            </a:r>
          </a:p>
          <a:p>
            <a:pPr lvl="1">
              <a:lnSpc>
                <a:spcPct val="107000"/>
              </a:lnSpc>
              <a:spcBef>
                <a:spcPts val="600"/>
              </a:spcBef>
            </a:pPr>
            <a:endParaRPr lang="en-US" sz="1600" kern="100">
              <a:solidFill>
                <a:schemeClr val="tx1"/>
              </a:solidFill>
              <a:effectLst/>
              <a:ea typeface="Calibri" panose="020F0502020204030204" pitchFamily="34" charset="0"/>
              <a:cs typeface="Arial" panose="020B0604020202020204" pitchFamily="34" charset="0"/>
            </a:endParaRPr>
          </a:p>
          <a:p>
            <a:pPr lvl="1">
              <a:lnSpc>
                <a:spcPct val="107000"/>
              </a:lnSpc>
              <a:spcBef>
                <a:spcPts val="0"/>
              </a:spcBef>
            </a:pPr>
            <a:r>
              <a:rPr lang="en-US" sz="1600" kern="100">
                <a:solidFill>
                  <a:schemeClr val="tx1"/>
                </a:solidFill>
                <a:effectLst/>
                <a:ea typeface="Calibri" panose="020F0502020204030204" pitchFamily="34" charset="0"/>
                <a:cs typeface="Arial" panose="020B0604020202020204" pitchFamily="34" charset="0"/>
              </a:rPr>
              <a:t>Evidence that is </a:t>
            </a:r>
            <a:r>
              <a:rPr lang="en-US" sz="1600" b="1" u="sng" kern="100">
                <a:solidFill>
                  <a:schemeClr val="tx1"/>
                </a:solidFill>
                <a:effectLst/>
                <a:ea typeface="Calibri" panose="020F0502020204030204" pitchFamily="34" charset="0"/>
                <a:cs typeface="Arial" panose="020B0604020202020204" pitchFamily="34" charset="0"/>
              </a:rPr>
              <a:t>protected under a privilege</a:t>
            </a:r>
            <a:r>
              <a:rPr lang="en-US" sz="1600" kern="100">
                <a:solidFill>
                  <a:schemeClr val="tx1"/>
                </a:solidFill>
                <a:effectLst/>
                <a:ea typeface="Calibri" panose="020F0502020204030204" pitchFamily="34" charset="0"/>
                <a:cs typeface="Arial" panose="020B0604020202020204" pitchFamily="34" charset="0"/>
              </a:rPr>
              <a:t> as recognized by Federal or State law or evidence provided to a confidential employee, unless the person to whom the privilege or confidentiality is owed has voluntarily waived the privilege or confidentiality.</a:t>
            </a:r>
          </a:p>
          <a:p>
            <a:pPr lvl="1">
              <a:lnSpc>
                <a:spcPct val="107000"/>
              </a:lnSpc>
              <a:spcBef>
                <a:spcPts val="0"/>
              </a:spcBef>
            </a:pPr>
            <a:endParaRPr lang="en-US" sz="1600" kern="100">
              <a:solidFill>
                <a:schemeClr val="tx1"/>
              </a:solidFill>
              <a:effectLst/>
              <a:ea typeface="Calibri" panose="020F0502020204030204" pitchFamily="34" charset="0"/>
              <a:cs typeface="Arial" panose="020B0604020202020204" pitchFamily="34" charset="0"/>
            </a:endParaRPr>
          </a:p>
          <a:p>
            <a:pPr lvl="1">
              <a:lnSpc>
                <a:spcPct val="107000"/>
              </a:lnSpc>
              <a:spcBef>
                <a:spcPts val="0"/>
              </a:spcBef>
              <a:spcAft>
                <a:spcPts val="600"/>
              </a:spcAft>
            </a:pPr>
            <a:r>
              <a:rPr lang="en-US" sz="1600" b="1" u="sng" kern="100">
                <a:solidFill>
                  <a:schemeClr val="tx1"/>
                </a:solidFill>
                <a:effectLst/>
                <a:ea typeface="Calibri" panose="020F0502020204030204" pitchFamily="34" charset="0"/>
                <a:cs typeface="Arial" panose="020B0604020202020204" pitchFamily="34" charset="0"/>
              </a:rPr>
              <a:t>A party’s or witness’s records that are made or maintained by a physician, psychologist, or other recognized professional or paraprofessional in connection with the provision of treatment to the party or witness</a:t>
            </a:r>
            <a:r>
              <a:rPr lang="en-US" sz="1600" kern="100">
                <a:solidFill>
                  <a:schemeClr val="tx1"/>
                </a:solidFill>
                <a:effectLst/>
                <a:ea typeface="Calibri" panose="020F0502020204030204" pitchFamily="34" charset="0"/>
                <a:cs typeface="Arial" panose="020B0604020202020204" pitchFamily="34" charset="0"/>
              </a:rPr>
              <a:t>, unless the University obtains that party’s or witness’s voluntary, written consent for use in the University’s resolution process. This includes a student’s history of mental health counseling, treatment, or diagnosis;</a:t>
            </a:r>
          </a:p>
          <a:p>
            <a:pPr marL="285750" indent="-285750">
              <a:buFont typeface="Arial" panose="020B0604020202020204" pitchFamily="34" charset="0"/>
              <a:buChar char="•"/>
            </a:pPr>
            <a:endParaRPr lang="en-US" sz="1600">
              <a:solidFill>
                <a:schemeClr val="tx1"/>
              </a:solidFill>
            </a:endParaRPr>
          </a:p>
        </p:txBody>
      </p:sp>
    </p:spTree>
    <p:extLst>
      <p:ext uri="{BB962C8B-B14F-4D97-AF65-F5344CB8AC3E}">
        <p14:creationId xmlns:p14="http://schemas.microsoft.com/office/powerpoint/2010/main" val="2279423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a:xfrm>
            <a:off x="914399" y="703829"/>
            <a:ext cx="10511627" cy="1012785"/>
          </a:xfrm>
        </p:spPr>
        <p:txBody>
          <a:bodyPr/>
          <a:lstStyle/>
          <a:p>
            <a:r>
              <a:rPr lang="en-US"/>
              <a:t>Student involved complaint- Hearing</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a:xfrm>
            <a:off x="914399" y="2109238"/>
            <a:ext cx="10511627" cy="3948557"/>
          </a:xfrm>
        </p:spPr>
        <p:txBody>
          <a:bodyPr>
            <a:normAutofit fontScale="85000" lnSpcReduction="10000"/>
          </a:bodyPr>
          <a:lstStyle/>
          <a:p>
            <a:r>
              <a:rPr lang="en-US">
                <a:solidFill>
                  <a:schemeClr val="tx1"/>
                </a:solidFill>
              </a:rPr>
              <a:t>Decision Maker Review and Selection</a:t>
            </a:r>
          </a:p>
          <a:p>
            <a:r>
              <a:rPr lang="en-US">
                <a:solidFill>
                  <a:schemeClr val="tx1"/>
                </a:solidFill>
              </a:rPr>
              <a:t>Investigation report and evidence sent to hearing panel</a:t>
            </a:r>
          </a:p>
          <a:p>
            <a:r>
              <a:rPr lang="en-US">
                <a:solidFill>
                  <a:schemeClr val="tx1"/>
                </a:solidFill>
              </a:rPr>
              <a:t>Hearing Notice to parties</a:t>
            </a:r>
          </a:p>
          <a:p>
            <a:pPr marL="742950" marR="0" lvl="1" indent="-285750">
              <a:lnSpc>
                <a:spcPct val="107000"/>
              </a:lnSpc>
              <a:spcBef>
                <a:spcPts val="600"/>
              </a:spcBef>
              <a:spcAft>
                <a:spcPts val="0"/>
              </a:spcAft>
              <a:buFont typeface="Courier New" panose="02070309020205020404" pitchFamily="49" charset="0"/>
              <a:buChar char="o"/>
            </a:pPr>
            <a:r>
              <a:rPr lang="en-US" sz="1800" kern="100">
                <a:solidFill>
                  <a:schemeClr val="tx1"/>
                </a:solidFill>
                <a:effectLst/>
                <a:ea typeface="Calibri" panose="020F0502020204030204" pitchFamily="34" charset="0"/>
                <a:cs typeface="Arial" panose="020B0604020202020204" pitchFamily="34" charset="0"/>
              </a:rPr>
              <a:t>A description of the alleged violation(s), a list of all policies allegedly violated, a description of the applicable hearing procedures, and a statement of the potential sanctions/responsive actions that could result.</a:t>
            </a:r>
          </a:p>
          <a:p>
            <a:pPr marL="742950" marR="0" lvl="1" indent="-285750">
              <a:lnSpc>
                <a:spcPct val="107000"/>
              </a:lnSpc>
              <a:spcBef>
                <a:spcPts val="0"/>
              </a:spcBef>
              <a:spcAft>
                <a:spcPts val="0"/>
              </a:spcAft>
              <a:buFont typeface="Courier New" panose="02070309020205020404" pitchFamily="49" charset="0"/>
              <a:buChar char="o"/>
            </a:pPr>
            <a:r>
              <a:rPr lang="en-US" sz="1800" kern="100">
                <a:solidFill>
                  <a:schemeClr val="tx1"/>
                </a:solidFill>
                <a:effectLst/>
                <a:ea typeface="Calibri" panose="020F0502020204030204" pitchFamily="34" charset="0"/>
                <a:cs typeface="Arial" panose="020B0604020202020204" pitchFamily="34" charset="0"/>
              </a:rPr>
              <a:t>The time, date, and location of the hearing.</a:t>
            </a:r>
          </a:p>
          <a:p>
            <a:pPr marL="742950" marR="0" lvl="1" indent="-285750">
              <a:lnSpc>
                <a:spcPct val="107000"/>
              </a:lnSpc>
              <a:spcBef>
                <a:spcPts val="0"/>
              </a:spcBef>
              <a:spcAft>
                <a:spcPts val="0"/>
              </a:spcAft>
              <a:buFont typeface="Courier New" panose="02070309020205020404" pitchFamily="49" charset="0"/>
              <a:buChar char="o"/>
            </a:pPr>
            <a:r>
              <a:rPr lang="en-US" sz="1800" kern="100">
                <a:solidFill>
                  <a:schemeClr val="tx1"/>
                </a:solidFill>
                <a:effectLst/>
                <a:ea typeface="Calibri" panose="020F0502020204030204" pitchFamily="34" charset="0"/>
                <a:cs typeface="Arial" panose="020B0604020202020204" pitchFamily="34" charset="0"/>
              </a:rPr>
              <a:t>A description of any technology that will be used to facilitate the hearing.</a:t>
            </a:r>
          </a:p>
          <a:p>
            <a:pPr marL="742950" marR="0" lvl="1" indent="-285750">
              <a:lnSpc>
                <a:spcPct val="107000"/>
              </a:lnSpc>
              <a:spcBef>
                <a:spcPts val="0"/>
              </a:spcBef>
              <a:spcAft>
                <a:spcPts val="600"/>
              </a:spcAft>
              <a:buFont typeface="Courier New" panose="02070309020205020404" pitchFamily="49" charset="0"/>
              <a:buChar char="o"/>
            </a:pPr>
            <a:r>
              <a:rPr lang="en-US" sz="1800" kern="100">
                <a:solidFill>
                  <a:schemeClr val="tx1"/>
                </a:solidFill>
                <a:effectLst/>
                <a:ea typeface="Calibri" panose="020F0502020204030204" pitchFamily="34" charset="0"/>
                <a:cs typeface="Arial" panose="020B0604020202020204" pitchFamily="34" charset="0"/>
              </a:rPr>
              <a:t>Relevant information regarding hearing logistics, pre-hearing meetings, the Final Investigation Report, the Parties and witnesses participating in the hearing, the identity of the Decision-maker, details related to questioning, the role of Advisors, impact/mitigation statements, and how to request disability accommodations or other assistance.</a:t>
            </a:r>
          </a:p>
          <a:p>
            <a:pPr marL="404622" indent="-285750">
              <a:lnSpc>
                <a:spcPct val="107000"/>
              </a:lnSpc>
              <a:spcBef>
                <a:spcPts val="0"/>
              </a:spcBef>
              <a:spcAft>
                <a:spcPts val="600"/>
              </a:spcAft>
              <a:buFont typeface="Courier New" panose="02070309020205020404" pitchFamily="49" charset="0"/>
              <a:buChar char="o"/>
            </a:pPr>
            <a:r>
              <a:rPr lang="en-US" kern="100">
                <a:solidFill>
                  <a:schemeClr val="tx1"/>
                </a:solidFill>
                <a:ea typeface="Calibri" panose="020F0502020204030204" pitchFamily="34" charset="0"/>
                <a:cs typeface="Arial" panose="020B0604020202020204" pitchFamily="34" charset="0"/>
              </a:rPr>
              <a:t>Witness participation</a:t>
            </a:r>
          </a:p>
          <a:p>
            <a:pPr marL="742950" lvl="1" indent="-285750">
              <a:lnSpc>
                <a:spcPct val="107000"/>
              </a:lnSpc>
              <a:spcBef>
                <a:spcPts val="0"/>
              </a:spcBef>
              <a:spcAft>
                <a:spcPts val="600"/>
              </a:spcAft>
              <a:buFont typeface="Courier New" panose="02070309020205020404" pitchFamily="49" charset="0"/>
              <a:buChar char="o"/>
            </a:pPr>
            <a:r>
              <a:rPr lang="en-US" kern="100">
                <a:solidFill>
                  <a:schemeClr val="tx1"/>
                </a:solidFill>
                <a:effectLst/>
                <a:ea typeface="Calibri" panose="020F0502020204030204" pitchFamily="34" charset="0"/>
                <a:cs typeface="Arial" panose="020B0604020202020204" pitchFamily="34" charset="0"/>
              </a:rPr>
              <a:t>Notified of hearing</a:t>
            </a:r>
          </a:p>
          <a:p>
            <a:pPr marL="742950" lvl="1" indent="-285750">
              <a:lnSpc>
                <a:spcPct val="107000"/>
              </a:lnSpc>
              <a:spcBef>
                <a:spcPts val="0"/>
              </a:spcBef>
              <a:spcAft>
                <a:spcPts val="600"/>
              </a:spcAft>
              <a:buFont typeface="Courier New" panose="02070309020205020404" pitchFamily="49" charset="0"/>
              <a:buChar char="o"/>
            </a:pPr>
            <a:r>
              <a:rPr lang="en-US" kern="100">
                <a:solidFill>
                  <a:schemeClr val="tx1"/>
                </a:solidFill>
                <a:effectLst/>
                <a:ea typeface="Calibri" panose="020F0502020204030204" pitchFamily="34" charset="0"/>
                <a:cs typeface="Arial" panose="020B0604020202020204" pitchFamily="34" charset="0"/>
              </a:rPr>
              <a:t>Generally, must first have been interviewed or proffered statement</a:t>
            </a:r>
          </a:p>
        </p:txBody>
      </p:sp>
    </p:spTree>
    <p:extLst>
      <p:ext uri="{BB962C8B-B14F-4D97-AF65-F5344CB8AC3E}">
        <p14:creationId xmlns:p14="http://schemas.microsoft.com/office/powerpoint/2010/main" val="3509731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p:txBody>
          <a:bodyPr/>
          <a:lstStyle/>
          <a:p>
            <a:r>
              <a:rPr lang="en-US"/>
              <a:t>Student involved complaint- Hearing</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p:txBody>
          <a:bodyPr>
            <a:noAutofit/>
          </a:bodyPr>
          <a:lstStyle/>
          <a:p>
            <a:pPr>
              <a:lnSpc>
                <a:spcPct val="120000"/>
              </a:lnSpc>
              <a:spcBef>
                <a:spcPts val="0"/>
              </a:spcBef>
            </a:pPr>
            <a:r>
              <a:rPr lang="en-US" sz="1600" kern="100">
                <a:solidFill>
                  <a:schemeClr val="tx1"/>
                </a:solidFill>
                <a:effectLst/>
                <a:ea typeface="Calibri" panose="020F0502020204030204" pitchFamily="34" charset="0"/>
                <a:cs typeface="Arial" panose="020B0604020202020204" pitchFamily="34" charset="0"/>
              </a:rPr>
              <a:t>Pre-hearing conference offered to each party</a:t>
            </a:r>
          </a:p>
          <a:p>
            <a:pPr>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Hearing</a:t>
            </a:r>
          </a:p>
          <a:p>
            <a:pPr lvl="1">
              <a:lnSpc>
                <a:spcPct val="120000"/>
              </a:lnSpc>
              <a:spcBef>
                <a:spcPts val="0"/>
              </a:spcBef>
            </a:pPr>
            <a:r>
              <a:rPr lang="en-US" sz="1600" kern="100">
                <a:solidFill>
                  <a:schemeClr val="tx1"/>
                </a:solidFill>
                <a:effectLst/>
                <a:ea typeface="Calibri" panose="020F0502020204030204" pitchFamily="34" charset="0"/>
                <a:cs typeface="Arial" panose="020B0604020202020204" pitchFamily="34" charset="0"/>
              </a:rPr>
              <a:t>Can be modified for cause</a:t>
            </a:r>
          </a:p>
          <a:p>
            <a:pPr lvl="1">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Typically over Zoom</a:t>
            </a:r>
          </a:p>
          <a:p>
            <a:pPr lvl="1">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Order</a:t>
            </a:r>
          </a:p>
          <a:p>
            <a:pPr lvl="2">
              <a:lnSpc>
                <a:spcPct val="120000"/>
              </a:lnSpc>
              <a:spcBef>
                <a:spcPts val="0"/>
              </a:spcBef>
            </a:pPr>
            <a:r>
              <a:rPr lang="en-US" sz="1600" kern="100">
                <a:solidFill>
                  <a:schemeClr val="tx1"/>
                </a:solidFill>
                <a:effectLst/>
                <a:ea typeface="Calibri" panose="020F0502020204030204" pitchFamily="34" charset="0"/>
                <a:cs typeface="Arial" panose="020B0604020202020204" pitchFamily="34" charset="0"/>
              </a:rPr>
              <a:t>Introductions</a:t>
            </a:r>
          </a:p>
          <a:p>
            <a:pPr lvl="2">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Investigator</a:t>
            </a:r>
          </a:p>
          <a:p>
            <a:pPr lvl="2">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Complainant statement and questions by panel</a:t>
            </a:r>
          </a:p>
          <a:p>
            <a:pPr lvl="3">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Questions suggested to panel by Respondent</a:t>
            </a:r>
          </a:p>
          <a:p>
            <a:pPr lvl="2">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Respondent statement and questions by panel</a:t>
            </a:r>
          </a:p>
          <a:p>
            <a:pPr lvl="3">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Questions suggested to panel by Complainant</a:t>
            </a:r>
          </a:p>
          <a:p>
            <a:pPr lvl="2">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Witness statements and questions by panel</a:t>
            </a:r>
          </a:p>
          <a:p>
            <a:pPr lvl="3">
              <a:lnSpc>
                <a:spcPct val="120000"/>
              </a:lnSpc>
              <a:spcBef>
                <a:spcPts val="0"/>
              </a:spcBef>
            </a:pPr>
            <a:r>
              <a:rPr lang="en-US" sz="1600" kern="100">
                <a:solidFill>
                  <a:schemeClr val="tx1"/>
                </a:solidFill>
                <a:ea typeface="Calibri" panose="020F0502020204030204" pitchFamily="34" charset="0"/>
                <a:cs typeface="Arial" panose="020B0604020202020204" pitchFamily="34" charset="0"/>
              </a:rPr>
              <a:t>Questions suggested to panel by Complainant and Respondent</a:t>
            </a:r>
          </a:p>
          <a:p>
            <a:pPr lvl="2">
              <a:lnSpc>
                <a:spcPct val="120000"/>
              </a:lnSpc>
              <a:spcBef>
                <a:spcPts val="0"/>
              </a:spcBef>
            </a:pPr>
            <a:endParaRPr lang="en-US" sz="1600" kern="100">
              <a:solidFill>
                <a:schemeClr val="tx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7917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3307-70D9-2303-B72E-5A292CCA0771}"/>
              </a:ext>
            </a:extLst>
          </p:cNvPr>
          <p:cNvSpPr>
            <a:spLocks noGrp="1"/>
          </p:cNvSpPr>
          <p:nvPr>
            <p:ph type="title"/>
          </p:nvPr>
        </p:nvSpPr>
        <p:spPr/>
        <p:txBody>
          <a:bodyPr/>
          <a:lstStyle/>
          <a:p>
            <a:r>
              <a:rPr lang="en-US"/>
              <a:t>Employee only complaint decision procedures</a:t>
            </a:r>
          </a:p>
        </p:txBody>
      </p:sp>
      <p:sp>
        <p:nvSpPr>
          <p:cNvPr id="3" name="Content Placeholder 2">
            <a:extLst>
              <a:ext uri="{FF2B5EF4-FFF2-40B4-BE49-F238E27FC236}">
                <a16:creationId xmlns:a16="http://schemas.microsoft.com/office/drawing/2014/main" id="{14B1CBD0-4540-2B15-C25A-E883872BE5F0}"/>
              </a:ext>
            </a:extLst>
          </p:cNvPr>
          <p:cNvSpPr>
            <a:spLocks noGrp="1"/>
          </p:cNvSpPr>
          <p:nvPr>
            <p:ph sz="half" idx="2"/>
          </p:nvPr>
        </p:nvSpPr>
        <p:spPr/>
        <p:txBody>
          <a:bodyPr/>
          <a:lstStyle/>
          <a:p>
            <a:r>
              <a:rPr lang="en-US"/>
              <a:t>Decision maker review and appointment</a:t>
            </a:r>
          </a:p>
          <a:p>
            <a:r>
              <a:rPr lang="en-US"/>
              <a:t>Investigation report and evidence sent to decision maker</a:t>
            </a:r>
          </a:p>
          <a:p>
            <a:r>
              <a:rPr lang="en-US"/>
              <a:t>Decision-maker may:</a:t>
            </a:r>
          </a:p>
          <a:p>
            <a:pPr lvl="1"/>
            <a:r>
              <a:rPr lang="en-US"/>
              <a:t>Redirect opening of investigation</a:t>
            </a:r>
          </a:p>
          <a:p>
            <a:pPr lvl="1"/>
            <a:r>
              <a:rPr lang="en-US"/>
              <a:t>Direct questions to parties or witnesses</a:t>
            </a:r>
          </a:p>
          <a:p>
            <a:r>
              <a:rPr lang="en-US"/>
              <a:t>Decision maker makes decision</a:t>
            </a:r>
          </a:p>
          <a:p>
            <a:endParaRPr lang="en-US"/>
          </a:p>
          <a:p>
            <a:endParaRPr lang="en-US"/>
          </a:p>
        </p:txBody>
      </p:sp>
      <p:sp>
        <p:nvSpPr>
          <p:cNvPr id="4" name="Slide Number Placeholder 3">
            <a:extLst>
              <a:ext uri="{FF2B5EF4-FFF2-40B4-BE49-F238E27FC236}">
                <a16:creationId xmlns:a16="http://schemas.microsoft.com/office/drawing/2014/main" id="{37A89E52-727C-B00D-6C18-5583CDA5DAB1}"/>
              </a:ext>
            </a:extLst>
          </p:cNvPr>
          <p:cNvSpPr>
            <a:spLocks noGrp="1"/>
          </p:cNvSpPr>
          <p:nvPr>
            <p:ph type="sldNum" sz="quarter" idx="10"/>
          </p:nvPr>
        </p:nvSpPr>
        <p:spPr/>
        <p:txBody>
          <a:bodyPr/>
          <a:lstStyle/>
          <a:p>
            <a:fld id="{48F63A3B-78C7-47BE-AE5E-E10140E04643}" type="slidenum">
              <a:rPr lang="en-US" smtClean="0"/>
              <a:pPr/>
              <a:t>55</a:t>
            </a:fld>
            <a:endParaRPr lang="en-US"/>
          </a:p>
        </p:txBody>
      </p:sp>
    </p:spTree>
    <p:extLst>
      <p:ext uri="{BB962C8B-B14F-4D97-AF65-F5344CB8AC3E}">
        <p14:creationId xmlns:p14="http://schemas.microsoft.com/office/powerpoint/2010/main" val="2737113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p:txBody>
          <a:bodyPr/>
          <a:lstStyle/>
          <a:p>
            <a:r>
              <a:rPr lang="en-US"/>
              <a:t>Student involved complaint- Hearing</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a:xfrm>
            <a:off x="914400" y="2452244"/>
            <a:ext cx="10511627" cy="3948557"/>
          </a:xfrm>
        </p:spPr>
        <p:txBody>
          <a:bodyPr>
            <a:normAutofit/>
          </a:bodyPr>
          <a:lstStyle/>
          <a:p>
            <a:pPr>
              <a:spcBef>
                <a:spcPts val="0"/>
              </a:spcBef>
            </a:pPr>
            <a:r>
              <a:rPr lang="en-US" kern="100">
                <a:solidFill>
                  <a:schemeClr val="tx1"/>
                </a:solidFill>
                <a:effectLst/>
                <a:ea typeface="Calibri" panose="020F0502020204030204" pitchFamily="34" charset="0"/>
                <a:cs typeface="Arial" panose="020B0604020202020204" pitchFamily="34" charset="0"/>
              </a:rPr>
              <a:t>Hearing deliberation privately (preponderance of evidence)</a:t>
            </a:r>
          </a:p>
          <a:p>
            <a:pPr lvl="1">
              <a:spcBef>
                <a:spcPts val="0"/>
              </a:spcBef>
            </a:pPr>
            <a:r>
              <a:rPr lang="en-US" kern="100">
                <a:solidFill>
                  <a:schemeClr val="tx1"/>
                </a:solidFill>
                <a:effectLst/>
                <a:ea typeface="Calibri" panose="020F0502020204030204" pitchFamily="34" charset="0"/>
                <a:cs typeface="Arial" panose="020B0604020202020204" pitchFamily="34" charset="0"/>
              </a:rPr>
              <a:t>Impact and Mitigation statements, due prior to the start of the hearing to the Chair, reviewed only if responsible</a:t>
            </a:r>
          </a:p>
          <a:p>
            <a:pPr>
              <a:spcBef>
                <a:spcPts val="0"/>
              </a:spcBef>
            </a:pPr>
            <a:r>
              <a:rPr lang="en-US" kern="100">
                <a:solidFill>
                  <a:schemeClr val="tx1"/>
                </a:solidFill>
                <a:ea typeface="Calibri" panose="020F0502020204030204" pitchFamily="34" charset="0"/>
                <a:cs typeface="Arial" panose="020B0604020202020204" pitchFamily="34" charset="0"/>
              </a:rPr>
              <a:t>Hearing outcome within 10 business days delivered simultaneously to both parties </a:t>
            </a:r>
          </a:p>
          <a:p>
            <a:pPr lvl="1">
              <a:spcBef>
                <a:spcPts val="0"/>
              </a:spcBef>
            </a:pPr>
            <a:r>
              <a:rPr lang="en-US" kern="100">
                <a:solidFill>
                  <a:schemeClr val="tx1"/>
                </a:solidFill>
                <a:ea typeface="Calibri" panose="020F0502020204030204" pitchFamily="34" charset="0"/>
                <a:cs typeface="Arial" panose="020B0604020202020204" pitchFamily="34" charset="0"/>
              </a:rPr>
              <a:t>Policy outcomes</a:t>
            </a:r>
          </a:p>
          <a:p>
            <a:pPr lvl="1">
              <a:spcBef>
                <a:spcPts val="0"/>
              </a:spcBef>
            </a:pPr>
            <a:r>
              <a:rPr lang="en-US" kern="100">
                <a:solidFill>
                  <a:schemeClr val="tx1"/>
                </a:solidFill>
                <a:ea typeface="Calibri" panose="020F0502020204030204" pitchFamily="34" charset="0"/>
                <a:cs typeface="Arial" panose="020B0604020202020204" pitchFamily="34" charset="0"/>
              </a:rPr>
              <a:t>Rationale</a:t>
            </a:r>
          </a:p>
          <a:p>
            <a:pPr lvl="1">
              <a:spcBef>
                <a:spcPts val="0"/>
              </a:spcBef>
            </a:pPr>
            <a:r>
              <a:rPr lang="en-US" kern="100">
                <a:solidFill>
                  <a:schemeClr val="tx1"/>
                </a:solidFill>
                <a:ea typeface="Calibri" panose="020F0502020204030204" pitchFamily="34" charset="0"/>
                <a:cs typeface="Arial" panose="020B0604020202020204" pitchFamily="34" charset="0"/>
              </a:rPr>
              <a:t>Sanctions</a:t>
            </a:r>
          </a:p>
          <a:p>
            <a:pPr lvl="1">
              <a:spcBef>
                <a:spcPts val="0"/>
              </a:spcBef>
            </a:pPr>
            <a:r>
              <a:rPr lang="en-US" kern="100">
                <a:solidFill>
                  <a:schemeClr val="tx1"/>
                </a:solidFill>
                <a:ea typeface="Calibri" panose="020F0502020204030204" pitchFamily="34" charset="0"/>
                <a:cs typeface="Arial" panose="020B0604020202020204" pitchFamily="34" charset="0"/>
              </a:rPr>
              <a:t>Information about appeal</a:t>
            </a:r>
          </a:p>
          <a:p>
            <a:pPr lvl="2">
              <a:spcBef>
                <a:spcPts val="0"/>
              </a:spcBef>
            </a:pPr>
            <a:endParaRPr lang="en-US" kern="100">
              <a:solidFill>
                <a:schemeClr val="tx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908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p:txBody>
          <a:bodyPr/>
          <a:lstStyle/>
          <a:p>
            <a:r>
              <a:rPr lang="en-US"/>
              <a:t>Student involved complaint- Appeal</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p:txBody>
          <a:bodyPr>
            <a:normAutofit/>
          </a:bodyPr>
          <a:lstStyle/>
          <a:p>
            <a:r>
              <a:rPr lang="en-US" kern="100">
                <a:solidFill>
                  <a:schemeClr val="tx1"/>
                </a:solidFill>
                <a:effectLst/>
                <a:ea typeface="Calibri" panose="020F0502020204030204" pitchFamily="34" charset="0"/>
                <a:cs typeface="Arial" panose="020B0604020202020204" pitchFamily="34" charset="0"/>
              </a:rPr>
              <a:t>Request to appeal by either party due to Title IX coordinator within 5 business days of outcome</a:t>
            </a:r>
          </a:p>
          <a:p>
            <a:pPr lvl="1">
              <a:buFont typeface="+mj-lt"/>
              <a:buAutoNum type="arabicPeriod"/>
            </a:pPr>
            <a:r>
              <a:rPr lang="en-US" kern="100">
                <a:solidFill>
                  <a:schemeClr val="tx1"/>
                </a:solidFill>
                <a:effectLst/>
                <a:ea typeface="Calibri" panose="020F0502020204030204" pitchFamily="34" charset="0"/>
                <a:cs typeface="Arial" panose="020B0604020202020204" pitchFamily="34" charset="0"/>
              </a:rPr>
              <a:t>A procedural irregularity that would change the outcome.</a:t>
            </a:r>
          </a:p>
          <a:p>
            <a:pPr lvl="1">
              <a:buFont typeface="+mj-lt"/>
              <a:buAutoNum type="arabicPeriod"/>
            </a:pPr>
            <a:r>
              <a:rPr lang="en-US" kern="100">
                <a:solidFill>
                  <a:schemeClr val="tx1"/>
                </a:solidFill>
                <a:effectLst/>
                <a:ea typeface="Calibri" panose="020F0502020204030204" pitchFamily="34" charset="0"/>
                <a:cs typeface="Arial" panose="020B0604020202020204" pitchFamily="34" charset="0"/>
              </a:rPr>
              <a:t>New evidence that would change the outcome and that was not reasonably available at the time the determination regarding responsibility was made.</a:t>
            </a:r>
          </a:p>
          <a:p>
            <a:pPr lvl="1">
              <a:buFont typeface="+mj-lt"/>
              <a:buAutoNum type="arabicPeriod"/>
            </a:pPr>
            <a:r>
              <a:rPr lang="en-US" kern="100">
                <a:solidFill>
                  <a:schemeClr val="tx1"/>
                </a:solidFill>
                <a:effectLst/>
                <a:ea typeface="Calibri" panose="020F0502020204030204" pitchFamily="34" charset="0"/>
                <a:cs typeface="Arial" panose="020B0604020202020204" pitchFamily="34" charset="0"/>
              </a:rPr>
              <a:t>The Title IX Coordinator, Investigator(s), or Decision-maker(s) had a conflict of interest or bias for or against Complainants or Respondents generally or the specific Complainant or Respondent that would change the outcome.</a:t>
            </a:r>
          </a:p>
          <a:p>
            <a:pPr lvl="1">
              <a:buFont typeface="+mj-lt"/>
              <a:buAutoNum type="arabicPeriod"/>
            </a:pPr>
            <a:r>
              <a:rPr lang="en-US" kern="100">
                <a:solidFill>
                  <a:schemeClr val="tx1"/>
                </a:solidFill>
                <a:effectLst/>
                <a:ea typeface="Calibri" panose="020F0502020204030204" pitchFamily="34" charset="0"/>
                <a:cs typeface="Arial" panose="020B0604020202020204" pitchFamily="34" charset="0"/>
              </a:rPr>
              <a:t>The sanctions imposed are grossly disproportionate to the findings of responsibility</a:t>
            </a:r>
          </a:p>
          <a:p>
            <a:r>
              <a:rPr lang="en-US" kern="100">
                <a:solidFill>
                  <a:schemeClr val="tx1"/>
                </a:solidFill>
                <a:ea typeface="Calibri" panose="020F0502020204030204" pitchFamily="34" charset="0"/>
                <a:cs typeface="Arial" panose="020B0604020202020204" pitchFamily="34" charset="0"/>
              </a:rPr>
              <a:t>Appeal decision-maker appointed, reviews complaint documentation, may ask questions of participants, makes decision without hearing</a:t>
            </a:r>
          </a:p>
          <a:p>
            <a:pPr lvl="2"/>
            <a:endParaRPr lang="en-US" kern="100">
              <a:solidFill>
                <a:schemeClr val="tx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5970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B482E9-7BF1-17EF-BDF2-529D8EA3A512}"/>
              </a:ext>
            </a:extLst>
          </p:cNvPr>
          <p:cNvSpPr>
            <a:spLocks noGrp="1"/>
          </p:cNvSpPr>
          <p:nvPr>
            <p:ph type="title"/>
          </p:nvPr>
        </p:nvSpPr>
        <p:spPr/>
        <p:txBody>
          <a:bodyPr/>
          <a:lstStyle/>
          <a:p>
            <a:r>
              <a:rPr lang="en-US"/>
              <a:t>counter complaints</a:t>
            </a:r>
          </a:p>
        </p:txBody>
      </p:sp>
      <p:sp>
        <p:nvSpPr>
          <p:cNvPr id="7" name="Content Placeholder 6">
            <a:extLst>
              <a:ext uri="{FF2B5EF4-FFF2-40B4-BE49-F238E27FC236}">
                <a16:creationId xmlns:a16="http://schemas.microsoft.com/office/drawing/2014/main" id="{69CCE3A8-56C9-AA57-B65E-E38D501CF6BA}"/>
              </a:ext>
            </a:extLst>
          </p:cNvPr>
          <p:cNvSpPr>
            <a:spLocks noGrp="1"/>
          </p:cNvSpPr>
          <p:nvPr>
            <p:ph sz="half" idx="2"/>
          </p:nvPr>
        </p:nvSpPr>
        <p:spPr/>
        <p:txBody>
          <a:bodyPr/>
          <a:lstStyle/>
          <a:p>
            <a:r>
              <a:rPr lang="en-US" sz="1800">
                <a:solidFill>
                  <a:schemeClr val="tx1"/>
                </a:solidFill>
                <a:effectLst/>
                <a:latin typeface="Gotham Book"/>
                <a:ea typeface="Calibri" panose="020F0502020204030204" pitchFamily="34" charset="0"/>
                <a:cs typeface="Arial" panose="020B0604020202020204" pitchFamily="34" charset="0"/>
              </a:rPr>
              <a:t>The University is obligated to ensure that the Resolution Process is not abused for retaliatory purposes</a:t>
            </a:r>
          </a:p>
          <a:p>
            <a:r>
              <a:rPr lang="en-US" sz="1800">
                <a:solidFill>
                  <a:schemeClr val="tx1"/>
                </a:solidFill>
                <a:effectLst/>
                <a:latin typeface="Gotham Book"/>
                <a:ea typeface="Calibri" panose="020F0502020204030204" pitchFamily="34" charset="0"/>
                <a:cs typeface="Arial" panose="020B0604020202020204" pitchFamily="34" charset="0"/>
              </a:rPr>
              <a:t>Title IX Coordinator will use an initial evaluation, described above, to assess whether the allegations in the counter-complaint are made in good faith</a:t>
            </a:r>
            <a:endParaRPr lang="en-US">
              <a:solidFill>
                <a:schemeClr val="tx1"/>
              </a:solidFill>
              <a:latin typeface="Gotham Book"/>
              <a:ea typeface="Calibri" panose="020F0502020204030204" pitchFamily="34" charset="0"/>
              <a:cs typeface="Arial" panose="020B0604020202020204" pitchFamily="34" charset="0"/>
            </a:endParaRPr>
          </a:p>
          <a:p>
            <a:r>
              <a:rPr lang="en-US" sz="1800">
                <a:solidFill>
                  <a:schemeClr val="tx1"/>
                </a:solidFill>
                <a:effectLst/>
                <a:latin typeface="Gotham Book"/>
                <a:ea typeface="Calibri" panose="020F0502020204030204" pitchFamily="34" charset="0"/>
                <a:cs typeface="Arial" panose="020B0604020202020204" pitchFamily="34" charset="0"/>
              </a:rPr>
              <a:t>When counter-complaints are not made in good faith, they will not be permitted.</a:t>
            </a:r>
          </a:p>
          <a:p>
            <a:r>
              <a:rPr lang="en-US" sz="1800">
                <a:solidFill>
                  <a:schemeClr val="tx1"/>
                </a:solidFill>
                <a:effectLst/>
                <a:latin typeface="Gotham Book"/>
                <a:ea typeface="Calibri" panose="020F0502020204030204" pitchFamily="34" charset="0"/>
                <a:cs typeface="Arial" panose="020B0604020202020204" pitchFamily="34" charset="0"/>
              </a:rPr>
              <a:t>Counter-complaints determined to have been reported in good faith will be processed using the Resolution Process below. </a:t>
            </a:r>
            <a:endParaRPr lang="en-US">
              <a:solidFill>
                <a:schemeClr val="tx1"/>
              </a:solidFill>
              <a:latin typeface="Gotham Book"/>
              <a:ea typeface="Calibri" panose="020F0502020204030204" pitchFamily="34" charset="0"/>
              <a:cs typeface="Arial" panose="020B0604020202020204" pitchFamily="34" charset="0"/>
            </a:endParaRPr>
          </a:p>
          <a:p>
            <a:r>
              <a:rPr lang="en-US">
                <a:solidFill>
                  <a:schemeClr val="tx1"/>
                </a:solidFill>
                <a:latin typeface="Gotham Book"/>
                <a:ea typeface="Calibri" panose="020F0502020204030204" pitchFamily="34" charset="0"/>
                <a:cs typeface="Arial" panose="020B0604020202020204" pitchFamily="34" charset="0"/>
              </a:rPr>
              <a:t>Review each complaint individually when making a decision</a:t>
            </a:r>
            <a:endParaRPr lang="en-US">
              <a:solidFill>
                <a:schemeClr val="tx1"/>
              </a:solidFill>
            </a:endParaRPr>
          </a:p>
        </p:txBody>
      </p:sp>
    </p:spTree>
    <p:extLst>
      <p:ext uri="{BB962C8B-B14F-4D97-AF65-F5344CB8AC3E}">
        <p14:creationId xmlns:p14="http://schemas.microsoft.com/office/powerpoint/2010/main" val="3658237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8AD0-14A3-0DBE-E400-8A7744F8EFB0}"/>
              </a:ext>
            </a:extLst>
          </p:cNvPr>
          <p:cNvSpPr>
            <a:spLocks noGrp="1"/>
          </p:cNvSpPr>
          <p:nvPr>
            <p:ph type="title"/>
          </p:nvPr>
        </p:nvSpPr>
        <p:spPr/>
        <p:txBody>
          <a:bodyPr/>
          <a:lstStyle/>
          <a:p>
            <a:r>
              <a:rPr lang="en-US"/>
              <a:t>Tips for serving impartially</a:t>
            </a:r>
          </a:p>
        </p:txBody>
      </p:sp>
      <p:sp>
        <p:nvSpPr>
          <p:cNvPr id="3" name="Content Placeholder 2">
            <a:extLst>
              <a:ext uri="{FF2B5EF4-FFF2-40B4-BE49-F238E27FC236}">
                <a16:creationId xmlns:a16="http://schemas.microsoft.com/office/drawing/2014/main" id="{54784D44-5F3E-22B8-33FC-C5C6CFC13287}"/>
              </a:ext>
            </a:extLst>
          </p:cNvPr>
          <p:cNvSpPr>
            <a:spLocks noGrp="1"/>
          </p:cNvSpPr>
          <p:nvPr>
            <p:ph sz="half" idx="2"/>
          </p:nvPr>
        </p:nvSpPr>
        <p:spPr/>
        <p:txBody>
          <a:bodyPr/>
          <a:lstStyle/>
          <a:p>
            <a:r>
              <a:rPr lang="en-US"/>
              <a:t>Review any interactions you’ve had with complainant, respondent, or witnesses</a:t>
            </a:r>
          </a:p>
          <a:p>
            <a:pPr lvl="1"/>
            <a:r>
              <a:rPr lang="en-US"/>
              <a:t>Notify Title IX Coordinator if you have a potential conflict of interest</a:t>
            </a:r>
          </a:p>
          <a:p>
            <a:r>
              <a:rPr lang="en-US"/>
              <a:t>Do the work to address biases and check them at the door</a:t>
            </a:r>
          </a:p>
          <a:p>
            <a:r>
              <a:rPr lang="en-US"/>
              <a:t>Trust the process</a:t>
            </a:r>
          </a:p>
          <a:p>
            <a:r>
              <a:rPr lang="en-US"/>
              <a:t>Review all the evidence in full</a:t>
            </a:r>
          </a:p>
          <a:p>
            <a:r>
              <a:rPr lang="en-US"/>
              <a:t>Attentive and active listening and participation</a:t>
            </a:r>
          </a:p>
          <a:p>
            <a:r>
              <a:rPr lang="en-US"/>
              <a:t>Others?</a:t>
            </a:r>
          </a:p>
        </p:txBody>
      </p:sp>
    </p:spTree>
    <p:extLst>
      <p:ext uri="{BB962C8B-B14F-4D97-AF65-F5344CB8AC3E}">
        <p14:creationId xmlns:p14="http://schemas.microsoft.com/office/powerpoint/2010/main" val="293891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46D645-1A45-86B6-84B7-D0C894820360}"/>
              </a:ext>
            </a:extLst>
          </p:cNvPr>
          <p:cNvSpPr txBox="1"/>
          <p:nvPr/>
        </p:nvSpPr>
        <p:spPr>
          <a:xfrm>
            <a:off x="424961" y="448408"/>
            <a:ext cx="11342077" cy="923330"/>
          </a:xfrm>
          <a:prstGeom prst="rect">
            <a:avLst/>
          </a:prstGeom>
          <a:noFill/>
        </p:spPr>
        <p:txBody>
          <a:bodyPr wrap="square" rtlCol="0">
            <a:spAutoFit/>
          </a:bodyPr>
          <a:lstStyle/>
          <a:p>
            <a:r>
              <a:rPr lang="en-US" sz="5400" b="1" cap="all">
                <a:solidFill>
                  <a:schemeClr val="accent6"/>
                </a:solidFill>
                <a:latin typeface="+mj-lt"/>
                <a:ea typeface="+mj-ea"/>
                <a:cs typeface="+mj-cs"/>
              </a:rPr>
              <a:t>Current landscape/plan</a:t>
            </a:r>
          </a:p>
        </p:txBody>
      </p:sp>
      <p:graphicFrame>
        <p:nvGraphicFramePr>
          <p:cNvPr id="5" name="Diagram 4">
            <a:extLst>
              <a:ext uri="{FF2B5EF4-FFF2-40B4-BE49-F238E27FC236}">
                <a16:creationId xmlns:a16="http://schemas.microsoft.com/office/drawing/2014/main" id="{9EE3BF2E-4057-A208-D219-6349EEF3B6B5}"/>
              </a:ext>
            </a:extLst>
          </p:cNvPr>
          <p:cNvGraphicFramePr/>
          <p:nvPr>
            <p:extLst>
              <p:ext uri="{D42A27DB-BD31-4B8C-83A1-F6EECF244321}">
                <p14:modId xmlns:p14="http://schemas.microsoft.com/office/powerpoint/2010/main" val="2482633252"/>
              </p:ext>
            </p:extLst>
          </p:nvPr>
        </p:nvGraphicFramePr>
        <p:xfrm>
          <a:off x="1283810" y="1676538"/>
          <a:ext cx="9624381" cy="131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647FC7D-A4EA-A34C-7458-50FBE141648E}"/>
              </a:ext>
            </a:extLst>
          </p:cNvPr>
          <p:cNvGraphicFramePr/>
          <p:nvPr>
            <p:extLst>
              <p:ext uri="{D42A27DB-BD31-4B8C-83A1-F6EECF244321}">
                <p14:modId xmlns:p14="http://schemas.microsoft.com/office/powerpoint/2010/main" val="3427742806"/>
              </p:ext>
            </p:extLst>
          </p:nvPr>
        </p:nvGraphicFramePr>
        <p:xfrm>
          <a:off x="1283809" y="3154671"/>
          <a:ext cx="9624381" cy="131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C83A0645-3DBF-D1F6-34BD-CB2D0EE2B30A}"/>
              </a:ext>
            </a:extLst>
          </p:cNvPr>
          <p:cNvGraphicFramePr/>
          <p:nvPr>
            <p:extLst>
              <p:ext uri="{D42A27DB-BD31-4B8C-83A1-F6EECF244321}">
                <p14:modId xmlns:p14="http://schemas.microsoft.com/office/powerpoint/2010/main" val="665005132"/>
              </p:ext>
            </p:extLst>
          </p:nvPr>
        </p:nvGraphicFramePr>
        <p:xfrm>
          <a:off x="1283809" y="4632804"/>
          <a:ext cx="9624381" cy="13181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88958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5F33E-183E-2EE1-6794-98CEEBB564FD}"/>
              </a:ext>
            </a:extLst>
          </p:cNvPr>
          <p:cNvSpPr>
            <a:spLocks noGrp="1"/>
          </p:cNvSpPr>
          <p:nvPr>
            <p:ph type="ctrTitle"/>
          </p:nvPr>
        </p:nvSpPr>
        <p:spPr/>
        <p:txBody>
          <a:bodyPr/>
          <a:lstStyle/>
          <a:p>
            <a:r>
              <a:rPr lang="en-US"/>
              <a:t>Case study</a:t>
            </a:r>
          </a:p>
        </p:txBody>
      </p:sp>
      <p:sp>
        <p:nvSpPr>
          <p:cNvPr id="4" name="Subtitle 3">
            <a:extLst>
              <a:ext uri="{FF2B5EF4-FFF2-40B4-BE49-F238E27FC236}">
                <a16:creationId xmlns:a16="http://schemas.microsoft.com/office/drawing/2014/main" id="{28543D59-028A-957F-33E3-0D95E0E98BA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3314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42B9-183B-5262-223C-0092896EA739}"/>
              </a:ext>
            </a:extLst>
          </p:cNvPr>
          <p:cNvSpPr>
            <a:spLocks noGrp="1"/>
          </p:cNvSpPr>
          <p:nvPr>
            <p:ph type="ctrTitle"/>
          </p:nvPr>
        </p:nvSpPr>
        <p:spPr/>
        <p:txBody>
          <a:bodyPr/>
          <a:lstStyle/>
          <a:p>
            <a:r>
              <a:rPr lang="en-US"/>
              <a:t>Suny training</a:t>
            </a:r>
          </a:p>
        </p:txBody>
      </p:sp>
      <p:sp>
        <p:nvSpPr>
          <p:cNvPr id="3" name="Subtitle 2">
            <a:extLst>
              <a:ext uri="{FF2B5EF4-FFF2-40B4-BE49-F238E27FC236}">
                <a16:creationId xmlns:a16="http://schemas.microsoft.com/office/drawing/2014/main" id="{2D08A433-2D0B-846A-1F00-E8A433D4D3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027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8BA14-2621-C5A9-1902-D617628E5F51}"/>
              </a:ext>
            </a:extLst>
          </p:cNvPr>
          <p:cNvSpPr txBox="1"/>
          <p:nvPr/>
        </p:nvSpPr>
        <p:spPr>
          <a:xfrm>
            <a:off x="314417" y="328948"/>
            <a:ext cx="8958943" cy="1200329"/>
          </a:xfrm>
          <a:prstGeom prst="rect">
            <a:avLst/>
          </a:prstGeom>
          <a:noFill/>
        </p:spPr>
        <p:txBody>
          <a:bodyPr wrap="square">
            <a:spAutoFit/>
          </a:bodyPr>
          <a:lstStyle/>
          <a:p>
            <a:r>
              <a:rPr lang="en-US" sz="3600" b="1" cap="all">
                <a:solidFill>
                  <a:srgbClr val="00B050"/>
                </a:solidFill>
                <a:latin typeface="+mj-lt"/>
                <a:ea typeface="+mj-ea"/>
                <a:cs typeface="+mj-cs"/>
              </a:rPr>
              <a:t>Date/type of incident:</a:t>
            </a:r>
          </a:p>
          <a:p>
            <a:r>
              <a:rPr lang="en-US" sz="3600" b="1" cap="all">
                <a:solidFill>
                  <a:srgbClr val="00B050"/>
                </a:solidFill>
                <a:latin typeface="+mj-lt"/>
                <a:ea typeface="+mj-ea"/>
                <a:cs typeface="+mj-cs"/>
              </a:rPr>
              <a:t>Until Injunction resolved</a:t>
            </a:r>
          </a:p>
        </p:txBody>
      </p:sp>
      <p:sp>
        <p:nvSpPr>
          <p:cNvPr id="2" name="TextBox 1">
            <a:extLst>
              <a:ext uri="{FF2B5EF4-FFF2-40B4-BE49-F238E27FC236}">
                <a16:creationId xmlns:a16="http://schemas.microsoft.com/office/drawing/2014/main" id="{69B95F98-0CBB-6C4E-422A-27C55C9D45E2}"/>
              </a:ext>
            </a:extLst>
          </p:cNvPr>
          <p:cNvSpPr txBox="1"/>
          <p:nvPr/>
        </p:nvSpPr>
        <p:spPr>
          <a:xfrm>
            <a:off x="630313" y="2127847"/>
            <a:ext cx="8327153" cy="4401205"/>
          </a:xfrm>
          <a:prstGeom prst="rect">
            <a:avLst/>
          </a:prstGeom>
          <a:noFill/>
        </p:spPr>
        <p:txBody>
          <a:bodyPr wrap="square" rtlCol="0">
            <a:spAutoFit/>
          </a:bodyPr>
          <a:lstStyle/>
          <a:p>
            <a:pPr marL="285750" indent="-285750">
              <a:buFont typeface="Arial" panose="020B0604020202020204" pitchFamily="34" charset="0"/>
              <a:buChar char="•"/>
            </a:pPr>
            <a:r>
              <a:rPr lang="en-US" sz="2000">
                <a:cs typeface="Arial" panose="020B0604020202020204" pitchFamily="34" charset="0"/>
              </a:rPr>
              <a:t>If 2020 Jurisdiction:</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Sexual Harassment</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Sexual Assault</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Fondling</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Incest</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Statutory Rape</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Dating Violence</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Domestic Violence</a:t>
            </a:r>
          </a:p>
          <a:p>
            <a:pPr marL="742950" lvl="1"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Stalking</a:t>
            </a:r>
          </a:p>
          <a:p>
            <a:pPr marL="285750" indent="-285750">
              <a:buFont typeface="Arial" panose="020B0604020202020204" pitchFamily="34" charset="0"/>
              <a:buChar char="•"/>
            </a:pPr>
            <a:r>
              <a:rPr lang="en-US" sz="2000" kern="100">
                <a:effectLst/>
                <a:ea typeface="Calibri" panose="020F0502020204030204" pitchFamily="34" charset="0"/>
                <a:cs typeface="Arial" panose="020B0604020202020204" pitchFamily="34" charset="0"/>
              </a:rPr>
              <a:t>Then:</a:t>
            </a:r>
          </a:p>
          <a:p>
            <a:pPr marL="742950" lvl="1" indent="-285750">
              <a:buFont typeface="Arial" panose="020B0604020202020204" pitchFamily="34" charset="0"/>
              <a:buChar char="•"/>
            </a:pPr>
            <a:r>
              <a:rPr lang="en-US" sz="2000" kern="100">
                <a:ea typeface="Calibri" panose="020F0502020204030204" pitchFamily="34" charset="0"/>
                <a:cs typeface="Arial" panose="020B0604020202020204" pitchFamily="34" charset="0"/>
              </a:rPr>
              <a:t>2023 Sexual and Gender-Based Misconduct Policy (i.e. hearing with cross examination)</a:t>
            </a:r>
            <a:endParaRPr lang="en-US" sz="2000" kern="100">
              <a:effectLs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sz="2000"/>
          </a:p>
          <a:p>
            <a:pPr marL="742950" lvl="1" indent="-285750">
              <a:buFont typeface="Arial" panose="020B0604020202020204" pitchFamily="34" charset="0"/>
              <a:buChar char="•"/>
            </a:pPr>
            <a:endParaRPr lang="en-US" sz="2000"/>
          </a:p>
        </p:txBody>
      </p:sp>
    </p:spTree>
    <p:extLst>
      <p:ext uri="{BB962C8B-B14F-4D97-AF65-F5344CB8AC3E}">
        <p14:creationId xmlns:p14="http://schemas.microsoft.com/office/powerpoint/2010/main" val="150582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8BA14-2621-C5A9-1902-D617628E5F51}"/>
              </a:ext>
            </a:extLst>
          </p:cNvPr>
          <p:cNvSpPr txBox="1"/>
          <p:nvPr/>
        </p:nvSpPr>
        <p:spPr>
          <a:xfrm>
            <a:off x="413657" y="230832"/>
            <a:ext cx="8958943" cy="1200329"/>
          </a:xfrm>
          <a:prstGeom prst="rect">
            <a:avLst/>
          </a:prstGeom>
          <a:noFill/>
        </p:spPr>
        <p:txBody>
          <a:bodyPr wrap="square">
            <a:spAutoFit/>
          </a:bodyPr>
          <a:lstStyle/>
          <a:p>
            <a:r>
              <a:rPr lang="en-US" sz="3600" b="1" cap="all">
                <a:solidFill>
                  <a:srgbClr val="00B050"/>
                </a:solidFill>
                <a:latin typeface="+mj-lt"/>
                <a:ea typeface="+mj-ea"/>
                <a:cs typeface="+mj-cs"/>
              </a:rPr>
              <a:t>Date/type of incident:</a:t>
            </a:r>
          </a:p>
          <a:p>
            <a:r>
              <a:rPr lang="en-US" sz="3600" b="1" cap="all">
                <a:solidFill>
                  <a:srgbClr val="00B050"/>
                </a:solidFill>
                <a:latin typeface="+mj-lt"/>
                <a:ea typeface="+mj-ea"/>
                <a:cs typeface="+mj-cs"/>
              </a:rPr>
              <a:t>Until Injunction resolved</a:t>
            </a:r>
          </a:p>
        </p:txBody>
      </p:sp>
      <p:sp>
        <p:nvSpPr>
          <p:cNvPr id="2" name="TextBox 1">
            <a:extLst>
              <a:ext uri="{FF2B5EF4-FFF2-40B4-BE49-F238E27FC236}">
                <a16:creationId xmlns:a16="http://schemas.microsoft.com/office/drawing/2014/main" id="{69B95F98-0CBB-6C4E-422A-27C55C9D45E2}"/>
              </a:ext>
            </a:extLst>
          </p:cNvPr>
          <p:cNvSpPr txBox="1"/>
          <p:nvPr/>
        </p:nvSpPr>
        <p:spPr>
          <a:xfrm>
            <a:off x="630315" y="1431161"/>
            <a:ext cx="8327153" cy="5078313"/>
          </a:xfrm>
          <a:prstGeom prst="rect">
            <a:avLst/>
          </a:prstGeom>
          <a:noFill/>
        </p:spPr>
        <p:txBody>
          <a:bodyPr wrap="square" rtlCol="0">
            <a:spAutoFit/>
          </a:bodyPr>
          <a:lstStyle/>
          <a:p>
            <a:pPr marL="285750" indent="-285750">
              <a:buFont typeface="Arial" panose="020B0604020202020204" pitchFamily="34" charset="0"/>
              <a:buChar char="•"/>
            </a:pPr>
            <a:r>
              <a:rPr lang="en-US">
                <a:cs typeface="Arial" panose="020B0604020202020204" pitchFamily="34" charset="0"/>
              </a:rPr>
              <a:t>If not 2020 Jurisdiction:</a:t>
            </a:r>
          </a:p>
          <a:p>
            <a:pPr marL="742950" lvl="1"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Off campus:</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Sexual Assault</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Fondling</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Incest</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Statutory Rape</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Dating Violence</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Domestic Violence</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Stalking</a:t>
            </a:r>
            <a:endParaRPr lang="en-US" kern="10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On or off campus</a:t>
            </a:r>
          </a:p>
          <a:p>
            <a:pPr marL="1200150" lvl="2" indent="-285750">
              <a:buFont typeface="Arial" panose="020B0604020202020204" pitchFamily="34" charset="0"/>
              <a:buChar char="•"/>
            </a:pPr>
            <a:r>
              <a:rPr lang="en-US" kern="100">
                <a:ea typeface="Calibri" panose="020F0502020204030204" pitchFamily="34" charset="0"/>
                <a:cs typeface="Arial" panose="020B0604020202020204" pitchFamily="34" charset="0"/>
              </a:rPr>
              <a:t>Sexual exploitation</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Student quid pro quo</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Sex-based Harassment</a:t>
            </a:r>
          </a:p>
          <a:p>
            <a:pPr marL="1200150" lvl="2" indent="-285750">
              <a:buFont typeface="Arial" panose="020B0604020202020204" pitchFamily="34" charset="0"/>
              <a:buChar char="•"/>
            </a:pPr>
            <a:r>
              <a:rPr lang="en-US" kern="100">
                <a:ea typeface="Calibri" panose="020F0502020204030204" pitchFamily="34" charset="0"/>
                <a:cs typeface="Arial" panose="020B0604020202020204" pitchFamily="34" charset="0"/>
              </a:rPr>
              <a:t>Discrimination</a:t>
            </a:r>
          </a:p>
          <a:p>
            <a:pPr marL="1200150" lvl="2"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Retaliation</a:t>
            </a:r>
          </a:p>
          <a:p>
            <a:pPr marL="285750"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Then:</a:t>
            </a:r>
          </a:p>
          <a:p>
            <a:pPr marL="742950" lvl="1" indent="-285750">
              <a:buFont typeface="Arial" panose="020B0604020202020204" pitchFamily="34" charset="0"/>
              <a:buChar char="•"/>
            </a:pPr>
            <a:r>
              <a:rPr lang="en-US" kern="100">
                <a:ea typeface="Calibri" panose="020F0502020204030204" pitchFamily="34" charset="0"/>
                <a:cs typeface="Arial" panose="020B0604020202020204" pitchFamily="34" charset="0"/>
              </a:rPr>
              <a:t>2024 Sex-based Harassment and Discrimination Policy</a:t>
            </a:r>
            <a:endParaRPr lang="en-US"/>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292328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8BA14-2621-C5A9-1902-D617628E5F51}"/>
              </a:ext>
            </a:extLst>
          </p:cNvPr>
          <p:cNvSpPr txBox="1"/>
          <p:nvPr/>
        </p:nvSpPr>
        <p:spPr>
          <a:xfrm>
            <a:off x="489858" y="230832"/>
            <a:ext cx="8958943" cy="1754326"/>
          </a:xfrm>
          <a:prstGeom prst="rect">
            <a:avLst/>
          </a:prstGeom>
          <a:noFill/>
        </p:spPr>
        <p:txBody>
          <a:bodyPr wrap="square">
            <a:spAutoFit/>
          </a:bodyPr>
          <a:lstStyle/>
          <a:p>
            <a:r>
              <a:rPr lang="en-US" sz="3600" b="1" cap="all">
                <a:solidFill>
                  <a:srgbClr val="00B050"/>
                </a:solidFill>
                <a:latin typeface="+mj-lt"/>
                <a:ea typeface="+mj-ea"/>
                <a:cs typeface="+mj-cs"/>
              </a:rPr>
              <a:t>Date/type of incident:</a:t>
            </a:r>
          </a:p>
          <a:p>
            <a:r>
              <a:rPr lang="en-US" sz="3600" b="1" cap="all">
                <a:solidFill>
                  <a:srgbClr val="00B050"/>
                </a:solidFill>
                <a:latin typeface="+mj-lt"/>
                <a:ea typeface="+mj-ea"/>
                <a:cs typeface="+mj-cs"/>
              </a:rPr>
              <a:t>If 2024 regulations go into effect</a:t>
            </a:r>
          </a:p>
        </p:txBody>
      </p:sp>
      <p:sp>
        <p:nvSpPr>
          <p:cNvPr id="2" name="TextBox 1">
            <a:extLst>
              <a:ext uri="{FF2B5EF4-FFF2-40B4-BE49-F238E27FC236}">
                <a16:creationId xmlns:a16="http://schemas.microsoft.com/office/drawing/2014/main" id="{69B95F98-0CBB-6C4E-422A-27C55C9D45E2}"/>
              </a:ext>
            </a:extLst>
          </p:cNvPr>
          <p:cNvSpPr txBox="1"/>
          <p:nvPr/>
        </p:nvSpPr>
        <p:spPr>
          <a:xfrm>
            <a:off x="566475" y="2213758"/>
            <a:ext cx="8327153" cy="3139321"/>
          </a:xfrm>
          <a:prstGeom prst="rect">
            <a:avLst/>
          </a:prstGeom>
          <a:noFill/>
        </p:spPr>
        <p:txBody>
          <a:bodyPr wrap="square" rtlCol="0">
            <a:spAutoFit/>
          </a:bodyPr>
          <a:lstStyle/>
          <a:p>
            <a:pPr marL="285750" indent="-285750">
              <a:buFont typeface="Arial" panose="020B0604020202020204" pitchFamily="34" charset="0"/>
              <a:buChar char="•"/>
            </a:pPr>
            <a:r>
              <a:rPr lang="en-US">
                <a:cs typeface="Arial" panose="020B0604020202020204" pitchFamily="34" charset="0"/>
              </a:rPr>
              <a:t>Date of incident- on or after date regulations go into effect:</a:t>
            </a:r>
          </a:p>
          <a:p>
            <a:pPr marL="742950" lvl="1" indent="-285750">
              <a:buFont typeface="Arial" panose="020B0604020202020204" pitchFamily="34" charset="0"/>
              <a:buChar char="•"/>
            </a:pPr>
            <a:r>
              <a:rPr lang="en-US" kern="100">
                <a:effectLst/>
                <a:ea typeface="Calibri" panose="020F0502020204030204" pitchFamily="34" charset="0"/>
                <a:cs typeface="Arial" panose="020B0604020202020204" pitchFamily="34" charset="0"/>
              </a:rPr>
              <a:t>2024 Sex</a:t>
            </a:r>
            <a:r>
              <a:rPr lang="en-US" kern="100">
                <a:ea typeface="Calibri" panose="020F0502020204030204" pitchFamily="34" charset="0"/>
                <a:cs typeface="Arial" panose="020B0604020202020204" pitchFamily="34" charset="0"/>
              </a:rPr>
              <a:t>-based Harassment and Discrimination Policy</a:t>
            </a:r>
          </a:p>
          <a:p>
            <a:pPr marL="742950" lvl="1" indent="-285750">
              <a:buFont typeface="Arial" panose="020B0604020202020204" pitchFamily="34" charset="0"/>
              <a:buChar char="•"/>
            </a:pPr>
            <a:endParaRPr lang="en-US" kern="10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kern="100">
                <a:ea typeface="Calibri" panose="020F0502020204030204" pitchFamily="34" charset="0"/>
                <a:cs typeface="Arial" panose="020B0604020202020204" pitchFamily="34" charset="0"/>
              </a:rPr>
              <a:t>Date of incident- August 17, 2020- day before regulations go into effect</a:t>
            </a:r>
          </a:p>
          <a:p>
            <a:pPr marL="742950" lvl="1" indent="-285750">
              <a:buFont typeface="Arial" panose="020B0604020202020204" pitchFamily="34" charset="0"/>
              <a:buChar char="•"/>
            </a:pPr>
            <a:r>
              <a:rPr lang="en-US" kern="100">
                <a:ea typeface="Calibri" panose="020F0502020204030204" pitchFamily="34" charset="0"/>
                <a:cs typeface="Arial" panose="020B0604020202020204" pitchFamily="34" charset="0"/>
              </a:rPr>
              <a:t>2020 compliant regulations in effect at time of incident</a:t>
            </a:r>
          </a:p>
          <a:p>
            <a:pPr marL="742950" lvl="1" indent="-285750">
              <a:buFont typeface="Arial" panose="020B0604020202020204" pitchFamily="34" charset="0"/>
              <a:buChar char="•"/>
            </a:pPr>
            <a:endParaRPr lang="en-US" kern="10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kern="100">
                <a:ea typeface="Calibri" panose="020F0502020204030204" pitchFamily="34" charset="0"/>
                <a:cs typeface="Arial" panose="020B0604020202020204" pitchFamily="34" charset="0"/>
              </a:rPr>
              <a:t>Date of incident- Prior to August 16, 2020</a:t>
            </a:r>
          </a:p>
          <a:p>
            <a:pPr marL="742950" lvl="1" indent="-285750">
              <a:buFont typeface="Arial" panose="020B0604020202020204" pitchFamily="34" charset="0"/>
              <a:buChar char="•"/>
            </a:pPr>
            <a:r>
              <a:rPr lang="en-US" kern="100">
                <a:ea typeface="Calibri" panose="020F0502020204030204" pitchFamily="34" charset="0"/>
                <a:cs typeface="Arial" panose="020B0604020202020204" pitchFamily="34" charset="0"/>
              </a:rPr>
              <a:t>Policy in place at time of incident</a:t>
            </a:r>
          </a:p>
          <a:p>
            <a:pPr marL="742950" lvl="1" indent="-285750">
              <a:buFont typeface="Arial" panose="020B0604020202020204" pitchFamily="34" charset="0"/>
              <a:buChar char="•"/>
            </a:pPr>
            <a:endParaRPr lang="en-US" kern="100">
              <a:effectLs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3523028180"/>
      </p:ext>
    </p:extLst>
  </p:cSld>
  <p:clrMapOvr>
    <a:masterClrMapping/>
  </p:clrMapOvr>
</p:sld>
</file>

<file path=ppt/theme/theme1.xml><?xml version="1.0" encoding="utf-8"?>
<a:theme xmlns:a="http://schemas.openxmlformats.org/drawingml/2006/main" name="Custom">
  <a:themeElements>
    <a:clrScheme name="Custom 9">
      <a:dk1>
        <a:sysClr val="windowText" lastClr="000000"/>
      </a:dk1>
      <a:lt1>
        <a:sysClr val="window" lastClr="FFFFFF"/>
      </a:lt1>
      <a:dk2>
        <a:srgbClr val="455F51"/>
      </a:dk2>
      <a:lt2>
        <a:srgbClr val="D8D8D8"/>
      </a:lt2>
      <a:accent1>
        <a:srgbClr val="00B050"/>
      </a:accent1>
      <a:accent2>
        <a:srgbClr val="0070C0"/>
      </a:accent2>
      <a:accent3>
        <a:srgbClr val="7030A0"/>
      </a:accent3>
      <a:accent4>
        <a:srgbClr val="029676"/>
      </a:accent4>
      <a:accent5>
        <a:srgbClr val="4AB5C4"/>
      </a:accent5>
      <a:accent6>
        <a:srgbClr val="0989B1"/>
      </a:accent6>
      <a:hlink>
        <a:srgbClr val="6B9F25"/>
      </a:hlink>
      <a:folHlink>
        <a:srgbClr val="BA6906"/>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32622e-2101-4405-8247-0b640b6dd2c8" xsi:nil="true"/>
    <lcf76f155ced4ddcb4097134ff3c332f xmlns="58ce94b1-ecb7-49e9-943a-608b6b0b9d0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313A16A14E5B488009DA0BABAFFC41" ma:contentTypeVersion="18" ma:contentTypeDescription="Create a new document." ma:contentTypeScope="" ma:versionID="dfea4677cc7b2870664f7cc1e28c8527">
  <xsd:schema xmlns:xsd="http://www.w3.org/2001/XMLSchema" xmlns:xs="http://www.w3.org/2001/XMLSchema" xmlns:p="http://schemas.microsoft.com/office/2006/metadata/properties" xmlns:ns2="58ce94b1-ecb7-49e9-943a-608b6b0b9d09" xmlns:ns3="6732622e-2101-4405-8247-0b640b6dd2c8" targetNamespace="http://schemas.microsoft.com/office/2006/metadata/properties" ma:root="true" ma:fieldsID="452d506fa76ddf07a5c94ca58ba88813" ns2:_="" ns3:_="">
    <xsd:import namespace="58ce94b1-ecb7-49e9-943a-608b6b0b9d09"/>
    <xsd:import namespace="6732622e-2101-4405-8247-0b640b6dd2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e94b1-ecb7-49e9-943a-608b6b0b9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570c208-9045-4890-9406-2594c6b9c86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32622e-2101-4405-8247-0b640b6dd2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d34792-bb86-4078-932a-27975cd1b39e}" ma:internalName="TaxCatchAll" ma:showField="CatchAllData" ma:web="6732622e-2101-4405-8247-0b640b6dd2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9FA4-954C-4FA8-82CB-206659C3B826}">
  <ds:schemaRefs>
    <ds:schemaRef ds:uri="58ce94b1-ecb7-49e9-943a-608b6b0b9d09"/>
    <ds:schemaRef ds:uri="6732622e-2101-4405-8247-0b640b6dd2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26F0A6-EA52-4D2D-A0EE-4A20A59E8F4A}">
  <ds:schemaRefs>
    <ds:schemaRef ds:uri="58ce94b1-ecb7-49e9-943a-608b6b0b9d09"/>
    <ds:schemaRef ds:uri="6732622e-2101-4405-8247-0b640b6dd2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{2C4DA14E-D400-441A-AEEE-5C98DD9D2C32}tf78438558_win32</Template>
  <TotalTime>0</TotalTime>
  <Words>5177</Words>
  <Application>Microsoft Office PowerPoint</Application>
  <PresentationFormat>Widescreen</PresentationFormat>
  <Paragraphs>587</Paragraphs>
  <Slides>61</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Arial Black</vt:lpstr>
      <vt:lpstr>Arial Narrow</vt:lpstr>
      <vt:lpstr>Calibri</vt:lpstr>
      <vt:lpstr>Courier New</vt:lpstr>
      <vt:lpstr>Gotham Book</vt:lpstr>
      <vt:lpstr>Helvetica</vt:lpstr>
      <vt:lpstr>Sabon Next LT</vt:lpstr>
      <vt:lpstr>Symbol</vt:lpstr>
      <vt:lpstr>Wingdings</vt:lpstr>
      <vt:lpstr>Custom</vt:lpstr>
      <vt:lpstr>HR Title ix Training</vt:lpstr>
      <vt:lpstr>agenda</vt:lpstr>
      <vt:lpstr>COMMUNITY BUILDING CIRCLE</vt:lpstr>
      <vt:lpstr>Title IX UPDATES related to your role</vt:lpstr>
      <vt:lpstr>PowerPoint Presentation</vt:lpstr>
      <vt:lpstr>PowerPoint Presentation</vt:lpstr>
      <vt:lpstr>PowerPoint Presentation</vt:lpstr>
      <vt:lpstr>PowerPoint Presentation</vt:lpstr>
      <vt:lpstr>PowerPoint Presentation</vt:lpstr>
      <vt:lpstr>Training requirements</vt:lpstr>
      <vt:lpstr>PowerPoint Presentation</vt:lpstr>
      <vt:lpstr>definitions</vt:lpstr>
      <vt:lpstr>PowerPoint Presentation</vt:lpstr>
      <vt:lpstr>SEXUAL ASSAULT</vt:lpstr>
      <vt:lpstr>fondling</vt:lpstr>
      <vt:lpstr>PowerPoint Presentation</vt:lpstr>
      <vt:lpstr>Dating / Domestic Violence</vt:lpstr>
      <vt:lpstr>Domestic violence continued</vt:lpstr>
      <vt:lpstr>STALKING</vt:lpstr>
      <vt:lpstr>PowerPoint Presentation</vt:lpstr>
      <vt:lpstr>PowerPoint Presentation</vt:lpstr>
      <vt:lpstr>PowerPoint Presentation</vt:lpstr>
      <vt:lpstr>PowerPoint Presentation</vt:lpstr>
      <vt:lpstr>De Minimis Harm</vt:lpstr>
      <vt:lpstr>PowerPoint Presentation</vt:lpstr>
      <vt:lpstr>Sexual and Gender-Based Misconduct Flow Chart</vt:lpstr>
      <vt:lpstr>PowerPoint Presentation</vt:lpstr>
      <vt:lpstr>2020 Complaint process</vt:lpstr>
      <vt:lpstr>Grievance Process</vt:lpstr>
      <vt:lpstr>2024 Complaint process</vt:lpstr>
      <vt:lpstr>Grievance procedures- who can make a complaint</vt:lpstr>
      <vt:lpstr>PowerPoint Presentation</vt:lpstr>
      <vt:lpstr>PowerPoint Presentation</vt:lpstr>
      <vt:lpstr>PowerPoint Presentation</vt:lpstr>
      <vt:lpstr>106.45 v 106.46</vt:lpstr>
      <vt:lpstr>106.45 v 106.46</vt:lpstr>
      <vt:lpstr>Formal Resolution- NoIA</vt:lpstr>
      <vt:lpstr>Basic requirements for grievance procedures</vt:lpstr>
      <vt:lpstr>advisors</vt:lpstr>
      <vt:lpstr>Investigation Process</vt:lpstr>
      <vt:lpstr>Interview summary</vt:lpstr>
      <vt:lpstr>Investigation process cntd.</vt:lpstr>
      <vt:lpstr>Investigation planning: Prep</vt:lpstr>
      <vt:lpstr>Investigation structure</vt:lpstr>
      <vt:lpstr>Investigation structure</vt:lpstr>
      <vt:lpstr>Investigatory questioning</vt:lpstr>
      <vt:lpstr>Investigation report template</vt:lpstr>
      <vt:lpstr>preponderance</vt:lpstr>
      <vt:lpstr>Understanding Evidence Thresholds </vt:lpstr>
      <vt:lpstr>PREPONDERANCE</vt:lpstr>
      <vt:lpstr>PREPONDERANCE</vt:lpstr>
      <vt:lpstr>Evidentiary consideration</vt:lpstr>
      <vt:lpstr>Student involved complaint- Hearing</vt:lpstr>
      <vt:lpstr>Student involved complaint- Hearing</vt:lpstr>
      <vt:lpstr>Employee only complaint decision procedures</vt:lpstr>
      <vt:lpstr>Student involved complaint- Hearing</vt:lpstr>
      <vt:lpstr>Student involved complaint- Appeal</vt:lpstr>
      <vt:lpstr>counter complaints</vt:lpstr>
      <vt:lpstr>Tips for serving impartially</vt:lpstr>
      <vt:lpstr>Case study</vt:lpstr>
      <vt:lpstr>Suny training</vt:lpstr>
    </vt:vector>
  </TitlesOfParts>
  <Company>Loyola University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Title IX Advisor and Intake Officer Training</dc:title>
  <dc:subject/>
  <dc:creator>Melissa Lees</dc:creator>
  <cp:lastModifiedBy>Sydney Quantock</cp:lastModifiedBy>
  <cp:revision>1</cp:revision>
  <cp:lastPrinted>2024-11-04T14:38:37Z</cp:lastPrinted>
  <dcterms:created xsi:type="dcterms:W3CDTF">2024-08-12T02:46:11Z</dcterms:created>
  <dcterms:modified xsi:type="dcterms:W3CDTF">2024-11-04T18:03:13Z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2024-08-12T03:09:21Z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20545761-3377-4e4a-846b-d2309c1ee839</vt:lpwstr>
  </property>
  <property fmtid="{D5CDD505-2E9C-101B-9397-08002B2CF9AE}" pid="8" name="MSIP_Label_6da50fe2-ad8e-4b2e-b16c-4bb0954d6763_ContentBits">
    <vt:lpwstr>2</vt:lpwstr>
  </property>
  <property fmtid="{D5CDD505-2E9C-101B-9397-08002B2CF9AE}" pid="9" name="ClassificationContentMarkingFooterLocations">
    <vt:lpwstr>Custom:5</vt:lpwstr>
  </property>
  <property fmtid="{D5CDD505-2E9C-101B-9397-08002B2CF9AE}" pid="10" name="ClassificationContentMarkingFooterText">
    <vt:lpwstr>Loyola University Maryland Internal Use Only</vt:lpwstr>
  </property>
  <property fmtid="{D5CDD505-2E9C-101B-9397-08002B2CF9AE}" pid="11" name="ContentTypeId">
    <vt:lpwstr>0x01010043313A16A14E5B488009DA0BABAFFC41</vt:lpwstr>
  </property>
  <property fmtid="{D5CDD505-2E9C-101B-9397-08002B2CF9AE}" pid="12" name="MediaServiceImageTags">
    <vt:lpwstr/>
  </property>
</Properties>
</file>